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66786" autoAdjust="0"/>
  </p:normalViewPr>
  <p:slideViewPr>
    <p:cSldViewPr>
      <p:cViewPr varScale="1">
        <p:scale>
          <a:sx n="61" d="100"/>
          <a:sy n="61" d="100"/>
        </p:scale>
        <p:origin x="85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45A78-D6D1-4463-8D3E-6D88633397AA}" type="doc">
      <dgm:prSet loTypeId="urn:microsoft.com/office/officeart/2005/8/layout/targe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2ED2B0C8-38EF-41BD-85F2-A2ABF29AEC23}">
      <dgm:prSet phldrT="[Text]" custT="1"/>
      <dgm:spPr/>
      <dgm:t>
        <a:bodyPr/>
        <a:lstStyle/>
        <a:p>
          <a:r>
            <a:rPr lang="en-GB" sz="4000" dirty="0" smtClean="0"/>
            <a:t>State</a:t>
          </a:r>
          <a:endParaRPr lang="en-GB" sz="4000" dirty="0"/>
        </a:p>
      </dgm:t>
    </dgm:pt>
    <dgm:pt modelId="{16B8DFAA-6773-4D0B-AB5A-28B0CA93BEAD}" type="parTrans" cxnId="{4E5AEB48-3FB8-4770-B589-DBDB20D1FE40}">
      <dgm:prSet/>
      <dgm:spPr/>
      <dgm:t>
        <a:bodyPr/>
        <a:lstStyle/>
        <a:p>
          <a:endParaRPr lang="en-GB"/>
        </a:p>
      </dgm:t>
    </dgm:pt>
    <dgm:pt modelId="{9F62D16E-53D1-4A3E-B2E1-38D7CF8593AC}" type="sibTrans" cxnId="{4E5AEB48-3FB8-4770-B589-DBDB20D1FE40}">
      <dgm:prSet/>
      <dgm:spPr/>
      <dgm:t>
        <a:bodyPr/>
        <a:lstStyle/>
        <a:p>
          <a:endParaRPr lang="en-GB"/>
        </a:p>
      </dgm:t>
    </dgm:pt>
    <dgm:pt modelId="{1896E4FF-04C5-45DA-A2F5-82BC8C4850A0}">
      <dgm:prSet phldrT="[Text]" custT="1"/>
      <dgm:spPr/>
      <dgm:t>
        <a:bodyPr/>
        <a:lstStyle/>
        <a:p>
          <a:r>
            <a:rPr lang="en-GB" sz="4000" b="0" dirty="0" smtClean="0"/>
            <a:t>Business</a:t>
          </a:r>
          <a:endParaRPr lang="en-GB" sz="4000" b="0" dirty="0"/>
        </a:p>
      </dgm:t>
    </dgm:pt>
    <dgm:pt modelId="{DB87382A-A09B-4108-9715-83D5F9CA2E70}" type="parTrans" cxnId="{3A12E63E-A182-4009-BC81-5751CFA216CB}">
      <dgm:prSet/>
      <dgm:spPr/>
      <dgm:t>
        <a:bodyPr/>
        <a:lstStyle/>
        <a:p>
          <a:endParaRPr lang="en-GB"/>
        </a:p>
      </dgm:t>
    </dgm:pt>
    <dgm:pt modelId="{ABCD6243-1E11-46A5-9923-686F7431C2B5}" type="sibTrans" cxnId="{3A12E63E-A182-4009-BC81-5751CFA216CB}">
      <dgm:prSet/>
      <dgm:spPr/>
      <dgm:t>
        <a:bodyPr/>
        <a:lstStyle/>
        <a:p>
          <a:endParaRPr lang="en-GB"/>
        </a:p>
      </dgm:t>
    </dgm:pt>
    <dgm:pt modelId="{ABC4E9AF-798D-473D-BB87-A1E093F49F77}">
      <dgm:prSet phldrT="[Text]" custT="1"/>
      <dgm:spPr/>
      <dgm:t>
        <a:bodyPr/>
        <a:lstStyle/>
        <a:p>
          <a:r>
            <a:rPr lang="en-GB" sz="4000" dirty="0" smtClean="0"/>
            <a:t>Civil Society </a:t>
          </a:r>
          <a:endParaRPr lang="en-GB" sz="4000" dirty="0"/>
        </a:p>
      </dgm:t>
    </dgm:pt>
    <dgm:pt modelId="{CB216FA7-AB5E-4106-A236-130E8E23B7B8}" type="parTrans" cxnId="{D3A7A72E-C478-42EE-A83B-E76FA1F68D47}">
      <dgm:prSet/>
      <dgm:spPr/>
      <dgm:t>
        <a:bodyPr/>
        <a:lstStyle/>
        <a:p>
          <a:endParaRPr lang="en-GB"/>
        </a:p>
      </dgm:t>
    </dgm:pt>
    <dgm:pt modelId="{9C955BE3-FFD5-405D-AB4F-C3C36D483DC6}" type="sibTrans" cxnId="{D3A7A72E-C478-42EE-A83B-E76FA1F68D47}">
      <dgm:prSet/>
      <dgm:spPr/>
      <dgm:t>
        <a:bodyPr/>
        <a:lstStyle/>
        <a:p>
          <a:endParaRPr lang="en-GB"/>
        </a:p>
      </dgm:t>
    </dgm:pt>
    <dgm:pt modelId="{664818E3-3D9A-4FA7-80F2-4DC0D35479DC}" type="pres">
      <dgm:prSet presAssocID="{FE045A78-D6D1-4463-8D3E-6D88633397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9E7E206-95FD-48A4-8677-CA1FE9400E67}" type="pres">
      <dgm:prSet presAssocID="{2ED2B0C8-38EF-41BD-85F2-A2ABF29AEC23}" presName="circle1" presStyleLbl="node1" presStyleIdx="0" presStyleCnt="3"/>
      <dgm:spPr/>
    </dgm:pt>
    <dgm:pt modelId="{990A234A-B494-4986-BA7E-A396C74FFAB1}" type="pres">
      <dgm:prSet presAssocID="{2ED2B0C8-38EF-41BD-85F2-A2ABF29AEC23}" presName="space" presStyleCnt="0"/>
      <dgm:spPr/>
    </dgm:pt>
    <dgm:pt modelId="{31508B3B-F62E-4926-8C83-6096AC532290}" type="pres">
      <dgm:prSet presAssocID="{2ED2B0C8-38EF-41BD-85F2-A2ABF29AEC23}" presName="rect1" presStyleLbl="alignAcc1" presStyleIdx="0" presStyleCnt="3"/>
      <dgm:spPr/>
      <dgm:t>
        <a:bodyPr/>
        <a:lstStyle/>
        <a:p>
          <a:endParaRPr lang="nl-NL"/>
        </a:p>
      </dgm:t>
    </dgm:pt>
    <dgm:pt modelId="{D496F717-EDD4-40A8-A16B-3C1A00DF6454}" type="pres">
      <dgm:prSet presAssocID="{1896E4FF-04C5-45DA-A2F5-82BC8C4850A0}" presName="vertSpace2" presStyleLbl="node1" presStyleIdx="0" presStyleCnt="3"/>
      <dgm:spPr/>
    </dgm:pt>
    <dgm:pt modelId="{D51CC2BE-658E-4E54-B06D-81A5113E9C09}" type="pres">
      <dgm:prSet presAssocID="{1896E4FF-04C5-45DA-A2F5-82BC8C4850A0}" presName="circle2" presStyleLbl="node1" presStyleIdx="1" presStyleCnt="3"/>
      <dgm:spPr/>
    </dgm:pt>
    <dgm:pt modelId="{E124BCA5-D47E-483F-8C73-64566DBBBC52}" type="pres">
      <dgm:prSet presAssocID="{1896E4FF-04C5-45DA-A2F5-82BC8C4850A0}" presName="rect2" presStyleLbl="alignAcc1" presStyleIdx="1" presStyleCnt="3"/>
      <dgm:spPr/>
      <dgm:t>
        <a:bodyPr/>
        <a:lstStyle/>
        <a:p>
          <a:endParaRPr lang="nl-NL"/>
        </a:p>
      </dgm:t>
    </dgm:pt>
    <dgm:pt modelId="{0E9E8FC9-E468-435D-B3A6-E8EFB5CF265F}" type="pres">
      <dgm:prSet presAssocID="{ABC4E9AF-798D-473D-BB87-A1E093F49F77}" presName="vertSpace3" presStyleLbl="node1" presStyleIdx="1" presStyleCnt="3"/>
      <dgm:spPr/>
    </dgm:pt>
    <dgm:pt modelId="{E8989D95-A98F-444D-9ED5-E27403D90195}" type="pres">
      <dgm:prSet presAssocID="{ABC4E9AF-798D-473D-BB87-A1E093F49F77}" presName="circle3" presStyleLbl="node1" presStyleIdx="2" presStyleCnt="3"/>
      <dgm:spPr/>
    </dgm:pt>
    <dgm:pt modelId="{C08CCE84-F917-48DD-9252-060F1FD50DAD}" type="pres">
      <dgm:prSet presAssocID="{ABC4E9AF-798D-473D-BB87-A1E093F49F77}" presName="rect3" presStyleLbl="alignAcc1" presStyleIdx="2" presStyleCnt="3"/>
      <dgm:spPr/>
      <dgm:t>
        <a:bodyPr/>
        <a:lstStyle/>
        <a:p>
          <a:endParaRPr lang="en-GB"/>
        </a:p>
      </dgm:t>
    </dgm:pt>
    <dgm:pt modelId="{BE9EE9EA-C86C-4E51-9035-C8084E67C9ED}" type="pres">
      <dgm:prSet presAssocID="{2ED2B0C8-38EF-41BD-85F2-A2ABF29AEC2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581BCE-7A08-461B-B48B-58124E42E9D6}" type="pres">
      <dgm:prSet presAssocID="{1896E4FF-04C5-45DA-A2F5-82BC8C4850A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51999B-E080-4D5B-9A95-BD9B4BB93835}" type="pres">
      <dgm:prSet presAssocID="{ABC4E9AF-798D-473D-BB87-A1E093F49F7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814FF8-4F3C-4B09-9501-8AB57229689A}" type="presOf" srcId="{1896E4FF-04C5-45DA-A2F5-82BC8C4850A0}" destId="{B0581BCE-7A08-461B-B48B-58124E42E9D6}" srcOrd="1" destOrd="0" presId="urn:microsoft.com/office/officeart/2005/8/layout/target3"/>
    <dgm:cxn modelId="{4E7BF0A9-6AC1-4B2F-87EA-B45F11D4953E}" type="presOf" srcId="{2ED2B0C8-38EF-41BD-85F2-A2ABF29AEC23}" destId="{31508B3B-F62E-4926-8C83-6096AC532290}" srcOrd="0" destOrd="0" presId="urn:microsoft.com/office/officeart/2005/8/layout/target3"/>
    <dgm:cxn modelId="{69EFD684-504D-4911-BF42-614D1415B490}" type="presOf" srcId="{2ED2B0C8-38EF-41BD-85F2-A2ABF29AEC23}" destId="{BE9EE9EA-C86C-4E51-9035-C8084E67C9ED}" srcOrd="1" destOrd="0" presId="urn:microsoft.com/office/officeart/2005/8/layout/target3"/>
    <dgm:cxn modelId="{405C29E5-FFAB-4293-AA11-31605897729E}" type="presOf" srcId="{1896E4FF-04C5-45DA-A2F5-82BC8C4850A0}" destId="{E124BCA5-D47E-483F-8C73-64566DBBBC52}" srcOrd="0" destOrd="0" presId="urn:microsoft.com/office/officeart/2005/8/layout/target3"/>
    <dgm:cxn modelId="{4E5AEB48-3FB8-4770-B589-DBDB20D1FE40}" srcId="{FE045A78-D6D1-4463-8D3E-6D88633397AA}" destId="{2ED2B0C8-38EF-41BD-85F2-A2ABF29AEC23}" srcOrd="0" destOrd="0" parTransId="{16B8DFAA-6773-4D0B-AB5A-28B0CA93BEAD}" sibTransId="{9F62D16E-53D1-4A3E-B2E1-38D7CF8593AC}"/>
    <dgm:cxn modelId="{25EBD4F6-ADD4-44D7-8555-7BDCC93A3E18}" type="presOf" srcId="{ABC4E9AF-798D-473D-BB87-A1E093F49F77}" destId="{7D51999B-E080-4D5B-9A95-BD9B4BB93835}" srcOrd="1" destOrd="0" presId="urn:microsoft.com/office/officeart/2005/8/layout/target3"/>
    <dgm:cxn modelId="{76DBCA90-6B92-4F23-B555-9273A1C9C96C}" type="presOf" srcId="{FE045A78-D6D1-4463-8D3E-6D88633397AA}" destId="{664818E3-3D9A-4FA7-80F2-4DC0D35479DC}" srcOrd="0" destOrd="0" presId="urn:microsoft.com/office/officeart/2005/8/layout/target3"/>
    <dgm:cxn modelId="{D3A7A72E-C478-42EE-A83B-E76FA1F68D47}" srcId="{FE045A78-D6D1-4463-8D3E-6D88633397AA}" destId="{ABC4E9AF-798D-473D-BB87-A1E093F49F77}" srcOrd="2" destOrd="0" parTransId="{CB216FA7-AB5E-4106-A236-130E8E23B7B8}" sibTransId="{9C955BE3-FFD5-405D-AB4F-C3C36D483DC6}"/>
    <dgm:cxn modelId="{3A12E63E-A182-4009-BC81-5751CFA216CB}" srcId="{FE045A78-D6D1-4463-8D3E-6D88633397AA}" destId="{1896E4FF-04C5-45DA-A2F5-82BC8C4850A0}" srcOrd="1" destOrd="0" parTransId="{DB87382A-A09B-4108-9715-83D5F9CA2E70}" sibTransId="{ABCD6243-1E11-46A5-9923-686F7431C2B5}"/>
    <dgm:cxn modelId="{98F2CBBF-3CCA-4133-A3E3-55FD620A8147}" type="presOf" srcId="{ABC4E9AF-798D-473D-BB87-A1E093F49F77}" destId="{C08CCE84-F917-48DD-9252-060F1FD50DAD}" srcOrd="0" destOrd="0" presId="urn:microsoft.com/office/officeart/2005/8/layout/target3"/>
    <dgm:cxn modelId="{D64F803D-CCF3-482F-8CDC-6E08896D5E96}" type="presParOf" srcId="{664818E3-3D9A-4FA7-80F2-4DC0D35479DC}" destId="{B9E7E206-95FD-48A4-8677-CA1FE9400E67}" srcOrd="0" destOrd="0" presId="urn:microsoft.com/office/officeart/2005/8/layout/target3"/>
    <dgm:cxn modelId="{C44155F6-0464-4B28-B248-48B4FE5F7190}" type="presParOf" srcId="{664818E3-3D9A-4FA7-80F2-4DC0D35479DC}" destId="{990A234A-B494-4986-BA7E-A396C74FFAB1}" srcOrd="1" destOrd="0" presId="urn:microsoft.com/office/officeart/2005/8/layout/target3"/>
    <dgm:cxn modelId="{3B44EC1E-DC8F-4C40-9F36-EE5A0CF297DF}" type="presParOf" srcId="{664818E3-3D9A-4FA7-80F2-4DC0D35479DC}" destId="{31508B3B-F62E-4926-8C83-6096AC532290}" srcOrd="2" destOrd="0" presId="urn:microsoft.com/office/officeart/2005/8/layout/target3"/>
    <dgm:cxn modelId="{DF356D31-4143-4770-9655-D87592267FA6}" type="presParOf" srcId="{664818E3-3D9A-4FA7-80F2-4DC0D35479DC}" destId="{D496F717-EDD4-40A8-A16B-3C1A00DF6454}" srcOrd="3" destOrd="0" presId="urn:microsoft.com/office/officeart/2005/8/layout/target3"/>
    <dgm:cxn modelId="{FAA9FD88-77D9-490E-98A2-4C83B6015D53}" type="presParOf" srcId="{664818E3-3D9A-4FA7-80F2-4DC0D35479DC}" destId="{D51CC2BE-658E-4E54-B06D-81A5113E9C09}" srcOrd="4" destOrd="0" presId="urn:microsoft.com/office/officeart/2005/8/layout/target3"/>
    <dgm:cxn modelId="{51E62302-1276-4CFD-9929-F0848FF0B406}" type="presParOf" srcId="{664818E3-3D9A-4FA7-80F2-4DC0D35479DC}" destId="{E124BCA5-D47E-483F-8C73-64566DBBBC52}" srcOrd="5" destOrd="0" presId="urn:microsoft.com/office/officeart/2005/8/layout/target3"/>
    <dgm:cxn modelId="{A0802BAB-DF2E-49C0-ABB5-9355BA65F540}" type="presParOf" srcId="{664818E3-3D9A-4FA7-80F2-4DC0D35479DC}" destId="{0E9E8FC9-E468-435D-B3A6-E8EFB5CF265F}" srcOrd="6" destOrd="0" presId="urn:microsoft.com/office/officeart/2005/8/layout/target3"/>
    <dgm:cxn modelId="{7D8D191F-A232-49A1-BB66-BC96DFBAD194}" type="presParOf" srcId="{664818E3-3D9A-4FA7-80F2-4DC0D35479DC}" destId="{E8989D95-A98F-444D-9ED5-E27403D90195}" srcOrd="7" destOrd="0" presId="urn:microsoft.com/office/officeart/2005/8/layout/target3"/>
    <dgm:cxn modelId="{857485DF-D465-4C3B-8FEC-C674302235A9}" type="presParOf" srcId="{664818E3-3D9A-4FA7-80F2-4DC0D35479DC}" destId="{C08CCE84-F917-48DD-9252-060F1FD50DAD}" srcOrd="8" destOrd="0" presId="urn:microsoft.com/office/officeart/2005/8/layout/target3"/>
    <dgm:cxn modelId="{CDFDE730-9EBE-458E-9B6F-D75EAF36F73A}" type="presParOf" srcId="{664818E3-3D9A-4FA7-80F2-4DC0D35479DC}" destId="{BE9EE9EA-C86C-4E51-9035-C8084E67C9ED}" srcOrd="9" destOrd="0" presId="urn:microsoft.com/office/officeart/2005/8/layout/target3"/>
    <dgm:cxn modelId="{D7A36B8C-FE74-4E3A-A817-0AA8CFDBD762}" type="presParOf" srcId="{664818E3-3D9A-4FA7-80F2-4DC0D35479DC}" destId="{B0581BCE-7A08-461B-B48B-58124E42E9D6}" srcOrd="10" destOrd="0" presId="urn:microsoft.com/office/officeart/2005/8/layout/target3"/>
    <dgm:cxn modelId="{C1C8110E-240A-4ADB-B44F-EBAB254771FF}" type="presParOf" srcId="{664818E3-3D9A-4FA7-80F2-4DC0D35479DC}" destId="{7D51999B-E080-4D5B-9A95-BD9B4BB9383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416B4-DCAE-45EA-B48F-0BC0665279A3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4A7D1F-42F6-49F2-87FA-C332B181792F}">
      <dgm:prSet phldrT="[Text]"/>
      <dgm:spPr/>
      <dgm:t>
        <a:bodyPr/>
        <a:lstStyle/>
        <a:p>
          <a:r>
            <a:rPr lang="en-GB" dirty="0" smtClean="0"/>
            <a:t>Discovery</a:t>
          </a:r>
          <a:endParaRPr lang="en-GB" dirty="0"/>
        </a:p>
      </dgm:t>
    </dgm:pt>
    <dgm:pt modelId="{267AC3D1-56DC-4365-93C0-11C636576E8F}" type="parTrans" cxnId="{F14C5102-9D17-466A-990E-423974862370}">
      <dgm:prSet/>
      <dgm:spPr/>
      <dgm:t>
        <a:bodyPr/>
        <a:lstStyle/>
        <a:p>
          <a:endParaRPr lang="en-GB"/>
        </a:p>
      </dgm:t>
    </dgm:pt>
    <dgm:pt modelId="{8FB2BDFC-06A1-4494-8C3D-2FDC71EA7E8C}" type="sibTrans" cxnId="{F14C5102-9D17-466A-990E-423974862370}">
      <dgm:prSet/>
      <dgm:spPr/>
      <dgm:t>
        <a:bodyPr/>
        <a:lstStyle/>
        <a:p>
          <a:endParaRPr lang="en-GB"/>
        </a:p>
      </dgm:t>
    </dgm:pt>
    <dgm:pt modelId="{0EA1A59B-4762-4831-9B3D-2543317BBF83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53E35F7A-9F11-4698-9F0D-1EEED5691FC7}" type="parTrans" cxnId="{2C526616-55CD-4329-901B-945ACA2D33A5}">
      <dgm:prSet/>
      <dgm:spPr/>
      <dgm:t>
        <a:bodyPr/>
        <a:lstStyle/>
        <a:p>
          <a:endParaRPr lang="en-GB"/>
        </a:p>
      </dgm:t>
    </dgm:pt>
    <dgm:pt modelId="{5EEF1DEE-9D40-4D77-BBB6-C1C15909EE88}" type="sibTrans" cxnId="{2C526616-55CD-4329-901B-945ACA2D33A5}">
      <dgm:prSet/>
      <dgm:spPr/>
      <dgm:t>
        <a:bodyPr/>
        <a:lstStyle/>
        <a:p>
          <a:endParaRPr lang="en-GB"/>
        </a:p>
      </dgm:t>
    </dgm:pt>
    <dgm:pt modelId="{280CB1D1-27BF-4187-A1B5-29DA0093CD6D}">
      <dgm:prSet phldrT="[Text]"/>
      <dgm:spPr/>
      <dgm:t>
        <a:bodyPr/>
        <a:lstStyle/>
        <a:p>
          <a:r>
            <a:rPr lang="en-GB" dirty="0" smtClean="0"/>
            <a:t>Delivery</a:t>
          </a:r>
          <a:endParaRPr lang="en-GB" dirty="0"/>
        </a:p>
      </dgm:t>
    </dgm:pt>
    <dgm:pt modelId="{AB7357AB-DF83-463F-BC6D-E45F29936C1F}" type="parTrans" cxnId="{B98ABA3A-53DA-4DFF-BDC4-EB2F8EEDE7CF}">
      <dgm:prSet/>
      <dgm:spPr/>
      <dgm:t>
        <a:bodyPr/>
        <a:lstStyle/>
        <a:p>
          <a:endParaRPr lang="en-GB"/>
        </a:p>
      </dgm:t>
    </dgm:pt>
    <dgm:pt modelId="{2A98FA08-CA49-45A4-9173-81A97B744393}" type="sibTrans" cxnId="{B98ABA3A-53DA-4DFF-BDC4-EB2F8EEDE7CF}">
      <dgm:prSet/>
      <dgm:spPr/>
      <dgm:t>
        <a:bodyPr/>
        <a:lstStyle/>
        <a:p>
          <a:endParaRPr lang="en-GB"/>
        </a:p>
      </dgm:t>
    </dgm:pt>
    <dgm:pt modelId="{C981EA96-1CF3-4E4A-AE1C-EFBD7A665B38}" type="pres">
      <dgm:prSet presAssocID="{BE6416B4-DCAE-45EA-B48F-0BC0665279A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07BC75A3-16F6-445B-B556-5880EACDE739}" type="pres">
      <dgm:prSet presAssocID="{280CB1D1-27BF-4187-A1B5-29DA0093CD6D}" presName="Accent3" presStyleCnt="0"/>
      <dgm:spPr/>
    </dgm:pt>
    <dgm:pt modelId="{6E2C592C-4372-46F6-BAE7-091A45838AAF}" type="pres">
      <dgm:prSet presAssocID="{280CB1D1-27BF-4187-A1B5-29DA0093CD6D}" presName="Accent" presStyleLbl="node1" presStyleIdx="0" presStyleCnt="3"/>
      <dgm:spPr/>
    </dgm:pt>
    <dgm:pt modelId="{5AD2B768-8187-47AC-AD1F-17C1BB648B66}" type="pres">
      <dgm:prSet presAssocID="{280CB1D1-27BF-4187-A1B5-29DA0093CD6D}" presName="ParentBackground3" presStyleCnt="0"/>
      <dgm:spPr/>
    </dgm:pt>
    <dgm:pt modelId="{1AA75322-C0BB-4176-85DC-0BAF0055B783}" type="pres">
      <dgm:prSet presAssocID="{280CB1D1-27BF-4187-A1B5-29DA0093CD6D}" presName="ParentBackground" presStyleLbl="fgAcc1" presStyleIdx="0" presStyleCnt="3"/>
      <dgm:spPr/>
      <dgm:t>
        <a:bodyPr/>
        <a:lstStyle/>
        <a:p>
          <a:endParaRPr lang="nl-NL"/>
        </a:p>
      </dgm:t>
    </dgm:pt>
    <dgm:pt modelId="{BAA75DCD-28D9-491C-AE75-1AC06AA8BFE6}" type="pres">
      <dgm:prSet presAssocID="{280CB1D1-27BF-4187-A1B5-29DA0093CD6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F8C442E-66DC-4051-BE04-E1DBBBB225F7}" type="pres">
      <dgm:prSet presAssocID="{0EA1A59B-4762-4831-9B3D-2543317BBF83}" presName="Accent2" presStyleCnt="0"/>
      <dgm:spPr/>
    </dgm:pt>
    <dgm:pt modelId="{B5E4F2B6-4619-48FE-9469-8413AFD43211}" type="pres">
      <dgm:prSet presAssocID="{0EA1A59B-4762-4831-9B3D-2543317BBF83}" presName="Accent" presStyleLbl="node1" presStyleIdx="1" presStyleCnt="3"/>
      <dgm:spPr/>
    </dgm:pt>
    <dgm:pt modelId="{F2BB7A19-5FBB-4C1C-9AC2-D3DE6A02BE0B}" type="pres">
      <dgm:prSet presAssocID="{0EA1A59B-4762-4831-9B3D-2543317BBF83}" presName="ParentBackground2" presStyleCnt="0"/>
      <dgm:spPr/>
    </dgm:pt>
    <dgm:pt modelId="{5C3BA9D4-099D-4632-A624-AA24B9FC4BB7}" type="pres">
      <dgm:prSet presAssocID="{0EA1A59B-4762-4831-9B3D-2543317BBF83}" presName="ParentBackground" presStyleLbl="fgAcc1" presStyleIdx="1" presStyleCnt="3"/>
      <dgm:spPr/>
      <dgm:t>
        <a:bodyPr/>
        <a:lstStyle/>
        <a:p>
          <a:endParaRPr lang="nl-NL"/>
        </a:p>
      </dgm:t>
    </dgm:pt>
    <dgm:pt modelId="{AFDAA019-DC98-4D7A-AE4E-DBBC18885D48}" type="pres">
      <dgm:prSet presAssocID="{0EA1A59B-4762-4831-9B3D-2543317BBF8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00F1A34-DA7A-452C-BE38-B831C1CC519C}" type="pres">
      <dgm:prSet presAssocID="{434A7D1F-42F6-49F2-87FA-C332B181792F}" presName="Accent1" presStyleCnt="0"/>
      <dgm:spPr/>
    </dgm:pt>
    <dgm:pt modelId="{07CCB2FF-F3DF-4E25-95E2-A4DDABFE6AAC}" type="pres">
      <dgm:prSet presAssocID="{434A7D1F-42F6-49F2-87FA-C332B181792F}" presName="Accent" presStyleLbl="node1" presStyleIdx="2" presStyleCnt="3"/>
      <dgm:spPr/>
    </dgm:pt>
    <dgm:pt modelId="{2A864D75-A9C2-4803-BFB3-C1FD988924AC}" type="pres">
      <dgm:prSet presAssocID="{434A7D1F-42F6-49F2-87FA-C332B181792F}" presName="ParentBackground1" presStyleCnt="0"/>
      <dgm:spPr/>
    </dgm:pt>
    <dgm:pt modelId="{77575515-0ACB-4BD6-95AA-8A634F97CCF9}" type="pres">
      <dgm:prSet presAssocID="{434A7D1F-42F6-49F2-87FA-C332B181792F}" presName="ParentBackground" presStyleLbl="fgAcc1" presStyleIdx="2" presStyleCnt="3"/>
      <dgm:spPr/>
      <dgm:t>
        <a:bodyPr/>
        <a:lstStyle/>
        <a:p>
          <a:endParaRPr lang="en-GB"/>
        </a:p>
      </dgm:t>
    </dgm:pt>
    <dgm:pt modelId="{62A7D87E-20FB-401D-8ADC-077A1FEE7D99}" type="pres">
      <dgm:prSet presAssocID="{434A7D1F-42F6-49F2-87FA-C332B181792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C526616-55CD-4329-901B-945ACA2D33A5}" srcId="{BE6416B4-DCAE-45EA-B48F-0BC0665279A3}" destId="{0EA1A59B-4762-4831-9B3D-2543317BBF83}" srcOrd="1" destOrd="0" parTransId="{53E35F7A-9F11-4698-9F0D-1EEED5691FC7}" sibTransId="{5EEF1DEE-9D40-4D77-BBB6-C1C15909EE88}"/>
    <dgm:cxn modelId="{0B08E478-079E-46B6-A11C-44AE1E231885}" type="presOf" srcId="{434A7D1F-42F6-49F2-87FA-C332B181792F}" destId="{77575515-0ACB-4BD6-95AA-8A634F97CCF9}" srcOrd="0" destOrd="0" presId="urn:microsoft.com/office/officeart/2011/layout/CircleProcess"/>
    <dgm:cxn modelId="{5A2DA6D7-E3FD-43C8-AA4C-3E6919863F5E}" type="presOf" srcId="{0EA1A59B-4762-4831-9B3D-2543317BBF83}" destId="{AFDAA019-DC98-4D7A-AE4E-DBBC18885D48}" srcOrd="1" destOrd="0" presId="urn:microsoft.com/office/officeart/2011/layout/CircleProcess"/>
    <dgm:cxn modelId="{F14C5102-9D17-466A-990E-423974862370}" srcId="{BE6416B4-DCAE-45EA-B48F-0BC0665279A3}" destId="{434A7D1F-42F6-49F2-87FA-C332B181792F}" srcOrd="0" destOrd="0" parTransId="{267AC3D1-56DC-4365-93C0-11C636576E8F}" sibTransId="{8FB2BDFC-06A1-4494-8C3D-2FDC71EA7E8C}"/>
    <dgm:cxn modelId="{C3B992E7-068D-4AA5-9459-45EFAD32DA92}" type="presOf" srcId="{0EA1A59B-4762-4831-9B3D-2543317BBF83}" destId="{5C3BA9D4-099D-4632-A624-AA24B9FC4BB7}" srcOrd="0" destOrd="0" presId="urn:microsoft.com/office/officeart/2011/layout/CircleProcess"/>
    <dgm:cxn modelId="{54CC6E26-7A6D-42B4-9FD4-500DCDAA2EBE}" type="presOf" srcId="{280CB1D1-27BF-4187-A1B5-29DA0093CD6D}" destId="{BAA75DCD-28D9-491C-AE75-1AC06AA8BFE6}" srcOrd="1" destOrd="0" presId="urn:microsoft.com/office/officeart/2011/layout/CircleProcess"/>
    <dgm:cxn modelId="{0369B748-526A-474D-91B4-3C2CF032C492}" type="presOf" srcId="{434A7D1F-42F6-49F2-87FA-C332B181792F}" destId="{62A7D87E-20FB-401D-8ADC-077A1FEE7D99}" srcOrd="1" destOrd="0" presId="urn:microsoft.com/office/officeart/2011/layout/CircleProcess"/>
    <dgm:cxn modelId="{F4F35672-A40A-4EBB-B272-432EAF8FE307}" type="presOf" srcId="{BE6416B4-DCAE-45EA-B48F-0BC0665279A3}" destId="{C981EA96-1CF3-4E4A-AE1C-EFBD7A665B38}" srcOrd="0" destOrd="0" presId="urn:microsoft.com/office/officeart/2011/layout/CircleProcess"/>
    <dgm:cxn modelId="{7C24C71D-94A8-49D7-A6B7-D1A7D7165660}" type="presOf" srcId="{280CB1D1-27BF-4187-A1B5-29DA0093CD6D}" destId="{1AA75322-C0BB-4176-85DC-0BAF0055B783}" srcOrd="0" destOrd="0" presId="urn:microsoft.com/office/officeart/2011/layout/CircleProcess"/>
    <dgm:cxn modelId="{B98ABA3A-53DA-4DFF-BDC4-EB2F8EEDE7CF}" srcId="{BE6416B4-DCAE-45EA-B48F-0BC0665279A3}" destId="{280CB1D1-27BF-4187-A1B5-29DA0093CD6D}" srcOrd="2" destOrd="0" parTransId="{AB7357AB-DF83-463F-BC6D-E45F29936C1F}" sibTransId="{2A98FA08-CA49-45A4-9173-81A97B744393}"/>
    <dgm:cxn modelId="{759E6D3E-E6B6-4667-B0B2-57C05322C970}" type="presParOf" srcId="{C981EA96-1CF3-4E4A-AE1C-EFBD7A665B38}" destId="{07BC75A3-16F6-445B-B556-5880EACDE739}" srcOrd="0" destOrd="0" presId="urn:microsoft.com/office/officeart/2011/layout/CircleProcess"/>
    <dgm:cxn modelId="{C92452FC-DE15-498B-8460-D4E50F5ED868}" type="presParOf" srcId="{07BC75A3-16F6-445B-B556-5880EACDE739}" destId="{6E2C592C-4372-46F6-BAE7-091A45838AAF}" srcOrd="0" destOrd="0" presId="urn:microsoft.com/office/officeart/2011/layout/CircleProcess"/>
    <dgm:cxn modelId="{C9812694-330B-4955-A440-4F26CB826580}" type="presParOf" srcId="{C981EA96-1CF3-4E4A-AE1C-EFBD7A665B38}" destId="{5AD2B768-8187-47AC-AD1F-17C1BB648B66}" srcOrd="1" destOrd="0" presId="urn:microsoft.com/office/officeart/2011/layout/CircleProcess"/>
    <dgm:cxn modelId="{40957461-27CE-4105-A102-ED92314E9D1C}" type="presParOf" srcId="{5AD2B768-8187-47AC-AD1F-17C1BB648B66}" destId="{1AA75322-C0BB-4176-85DC-0BAF0055B783}" srcOrd="0" destOrd="0" presId="urn:microsoft.com/office/officeart/2011/layout/CircleProcess"/>
    <dgm:cxn modelId="{621CD629-58B1-4A94-AE0D-82E7B7039985}" type="presParOf" srcId="{C981EA96-1CF3-4E4A-AE1C-EFBD7A665B38}" destId="{BAA75DCD-28D9-491C-AE75-1AC06AA8BFE6}" srcOrd="2" destOrd="0" presId="urn:microsoft.com/office/officeart/2011/layout/CircleProcess"/>
    <dgm:cxn modelId="{C2577099-E96B-4B7A-AABA-D429D02CBBC4}" type="presParOf" srcId="{C981EA96-1CF3-4E4A-AE1C-EFBD7A665B38}" destId="{2F8C442E-66DC-4051-BE04-E1DBBBB225F7}" srcOrd="3" destOrd="0" presId="urn:microsoft.com/office/officeart/2011/layout/CircleProcess"/>
    <dgm:cxn modelId="{8E0E8C0E-1295-43AE-B554-289F31BB0B7C}" type="presParOf" srcId="{2F8C442E-66DC-4051-BE04-E1DBBBB225F7}" destId="{B5E4F2B6-4619-48FE-9469-8413AFD43211}" srcOrd="0" destOrd="0" presId="urn:microsoft.com/office/officeart/2011/layout/CircleProcess"/>
    <dgm:cxn modelId="{196A01F8-483C-42FA-909F-FD3D78557765}" type="presParOf" srcId="{C981EA96-1CF3-4E4A-AE1C-EFBD7A665B38}" destId="{F2BB7A19-5FBB-4C1C-9AC2-D3DE6A02BE0B}" srcOrd="4" destOrd="0" presId="urn:microsoft.com/office/officeart/2011/layout/CircleProcess"/>
    <dgm:cxn modelId="{6CB69EA7-82F6-4D3B-856B-3320037D15C3}" type="presParOf" srcId="{F2BB7A19-5FBB-4C1C-9AC2-D3DE6A02BE0B}" destId="{5C3BA9D4-099D-4632-A624-AA24B9FC4BB7}" srcOrd="0" destOrd="0" presId="urn:microsoft.com/office/officeart/2011/layout/CircleProcess"/>
    <dgm:cxn modelId="{0FB13DB6-172F-4BF6-91A1-CBB93E42BB85}" type="presParOf" srcId="{C981EA96-1CF3-4E4A-AE1C-EFBD7A665B38}" destId="{AFDAA019-DC98-4D7A-AE4E-DBBC18885D48}" srcOrd="5" destOrd="0" presId="urn:microsoft.com/office/officeart/2011/layout/CircleProcess"/>
    <dgm:cxn modelId="{825274A8-C661-476A-A608-19B52CE308C6}" type="presParOf" srcId="{C981EA96-1CF3-4E4A-AE1C-EFBD7A665B38}" destId="{400F1A34-DA7A-452C-BE38-B831C1CC519C}" srcOrd="6" destOrd="0" presId="urn:microsoft.com/office/officeart/2011/layout/CircleProcess"/>
    <dgm:cxn modelId="{2EEA3E64-9CBD-4AE6-A8AD-FA1860D9FC83}" type="presParOf" srcId="{400F1A34-DA7A-452C-BE38-B831C1CC519C}" destId="{07CCB2FF-F3DF-4E25-95E2-A4DDABFE6AAC}" srcOrd="0" destOrd="0" presId="urn:microsoft.com/office/officeart/2011/layout/CircleProcess"/>
    <dgm:cxn modelId="{BDC78213-E0DA-4039-8C65-C942875B3A6A}" type="presParOf" srcId="{C981EA96-1CF3-4E4A-AE1C-EFBD7A665B38}" destId="{2A864D75-A9C2-4803-BFB3-C1FD988924AC}" srcOrd="7" destOrd="0" presId="urn:microsoft.com/office/officeart/2011/layout/CircleProcess"/>
    <dgm:cxn modelId="{AF0F38AA-B8FE-4C7F-89C3-06CB0002B8D7}" type="presParOf" srcId="{2A864D75-A9C2-4803-BFB3-C1FD988924AC}" destId="{77575515-0ACB-4BD6-95AA-8A634F97CCF9}" srcOrd="0" destOrd="0" presId="urn:microsoft.com/office/officeart/2011/layout/CircleProcess"/>
    <dgm:cxn modelId="{2B785976-3A41-4D87-8D0F-EC4D94CE744F}" type="presParOf" srcId="{C981EA96-1CF3-4E4A-AE1C-EFBD7A665B38}" destId="{62A7D87E-20FB-401D-8ADC-077A1FEE7D9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E7E206-95FD-48A4-8677-CA1FE9400E67}">
      <dsp:nvSpPr>
        <dsp:cNvPr id="0" name=""/>
        <dsp:cNvSpPr/>
      </dsp:nvSpPr>
      <dsp:spPr>
        <a:xfrm>
          <a:off x="0" y="0"/>
          <a:ext cx="3274665" cy="3274665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08B3B-F62E-4926-8C83-6096AC532290}">
      <dsp:nvSpPr>
        <dsp:cNvPr id="0" name=""/>
        <dsp:cNvSpPr/>
      </dsp:nvSpPr>
      <dsp:spPr>
        <a:xfrm>
          <a:off x="1637332" y="0"/>
          <a:ext cx="4555355" cy="3274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State</a:t>
          </a:r>
          <a:endParaRPr lang="en-GB" sz="4000" kern="1200" dirty="0"/>
        </a:p>
      </dsp:txBody>
      <dsp:txXfrm>
        <a:off x="1637332" y="0"/>
        <a:ext cx="4555355" cy="982401"/>
      </dsp:txXfrm>
    </dsp:sp>
    <dsp:sp modelId="{D51CC2BE-658E-4E54-B06D-81A5113E9C09}">
      <dsp:nvSpPr>
        <dsp:cNvPr id="0" name=""/>
        <dsp:cNvSpPr/>
      </dsp:nvSpPr>
      <dsp:spPr>
        <a:xfrm>
          <a:off x="573067" y="982401"/>
          <a:ext cx="2128530" cy="212853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4BCA5-D47E-483F-8C73-64566DBBBC52}">
      <dsp:nvSpPr>
        <dsp:cNvPr id="0" name=""/>
        <dsp:cNvSpPr/>
      </dsp:nvSpPr>
      <dsp:spPr>
        <a:xfrm>
          <a:off x="1637332" y="982401"/>
          <a:ext cx="4555355" cy="2128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dirty="0" smtClean="0"/>
            <a:t>Business</a:t>
          </a:r>
          <a:endParaRPr lang="en-GB" sz="4000" b="0" kern="1200" dirty="0"/>
        </a:p>
      </dsp:txBody>
      <dsp:txXfrm>
        <a:off x="1637332" y="982401"/>
        <a:ext cx="4555355" cy="982398"/>
      </dsp:txXfrm>
    </dsp:sp>
    <dsp:sp modelId="{E8989D95-A98F-444D-9ED5-E27403D90195}">
      <dsp:nvSpPr>
        <dsp:cNvPr id="0" name=""/>
        <dsp:cNvSpPr/>
      </dsp:nvSpPr>
      <dsp:spPr>
        <a:xfrm>
          <a:off x="1146133" y="1964800"/>
          <a:ext cx="982398" cy="982398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CCE84-F917-48DD-9252-060F1FD50DAD}">
      <dsp:nvSpPr>
        <dsp:cNvPr id="0" name=""/>
        <dsp:cNvSpPr/>
      </dsp:nvSpPr>
      <dsp:spPr>
        <a:xfrm>
          <a:off x="1637332" y="1964800"/>
          <a:ext cx="4555355" cy="9823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Civil Society </a:t>
          </a:r>
          <a:endParaRPr lang="en-GB" sz="4000" kern="1200" dirty="0"/>
        </a:p>
      </dsp:txBody>
      <dsp:txXfrm>
        <a:off x="1637332" y="1964800"/>
        <a:ext cx="4555355" cy="9823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2C592C-4372-46F6-BAE7-091A45838AAF}">
      <dsp:nvSpPr>
        <dsp:cNvPr id="0" name=""/>
        <dsp:cNvSpPr/>
      </dsp:nvSpPr>
      <dsp:spPr>
        <a:xfrm>
          <a:off x="5149375" y="1178740"/>
          <a:ext cx="2246248" cy="2246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75322-C0BB-4176-85DC-0BAF0055B783}">
      <dsp:nvSpPr>
        <dsp:cNvPr id="0" name=""/>
        <dsp:cNvSpPr/>
      </dsp:nvSpPr>
      <dsp:spPr>
        <a:xfrm>
          <a:off x="5223958" y="1253642"/>
          <a:ext cx="2097083" cy="209686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Delivery</a:t>
          </a:r>
          <a:endParaRPr lang="en-GB" sz="2800" kern="1200" dirty="0"/>
        </a:p>
      </dsp:txBody>
      <dsp:txXfrm>
        <a:off x="5523750" y="1553249"/>
        <a:ext cx="1497498" cy="1497644"/>
      </dsp:txXfrm>
    </dsp:sp>
    <dsp:sp modelId="{B5E4F2B6-4619-48FE-9469-8413AFD43211}">
      <dsp:nvSpPr>
        <dsp:cNvPr id="0" name=""/>
        <dsp:cNvSpPr/>
      </dsp:nvSpPr>
      <dsp:spPr>
        <a:xfrm rot="2700000">
          <a:off x="2830518" y="1181455"/>
          <a:ext cx="2240838" cy="22408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BA9D4-099D-4632-A624-AA24B9FC4BB7}">
      <dsp:nvSpPr>
        <dsp:cNvPr id="0" name=""/>
        <dsp:cNvSpPr/>
      </dsp:nvSpPr>
      <dsp:spPr>
        <a:xfrm>
          <a:off x="2902396" y="1253642"/>
          <a:ext cx="2097083" cy="209686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Design</a:t>
          </a:r>
          <a:endParaRPr lang="en-GB" sz="2800" kern="1200" dirty="0"/>
        </a:p>
      </dsp:txBody>
      <dsp:txXfrm>
        <a:off x="3202188" y="1553249"/>
        <a:ext cx="1497498" cy="1497644"/>
      </dsp:txXfrm>
    </dsp:sp>
    <dsp:sp modelId="{07CCB2FF-F3DF-4E25-95E2-A4DDABFE6AAC}">
      <dsp:nvSpPr>
        <dsp:cNvPr id="0" name=""/>
        <dsp:cNvSpPr/>
      </dsp:nvSpPr>
      <dsp:spPr>
        <a:xfrm rot="2700000">
          <a:off x="508956" y="1181455"/>
          <a:ext cx="2240838" cy="22408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75515-0ACB-4BD6-95AA-8A634F97CCF9}">
      <dsp:nvSpPr>
        <dsp:cNvPr id="0" name=""/>
        <dsp:cNvSpPr/>
      </dsp:nvSpPr>
      <dsp:spPr>
        <a:xfrm>
          <a:off x="580833" y="1253642"/>
          <a:ext cx="2097083" cy="209686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Discovery</a:t>
          </a:r>
          <a:endParaRPr lang="en-GB" sz="2800" kern="1200" dirty="0"/>
        </a:p>
      </dsp:txBody>
      <dsp:txXfrm>
        <a:off x="880626" y="1553249"/>
        <a:ext cx="1497498" cy="1497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088-9E1F-48AC-95EF-0482DDF812C8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3EED7-DA42-469C-BB3E-6915B40EEF6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330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nl-NL" dirty="0" smtClean="0"/>
              <a:t>Intro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dirty="0" smtClean="0"/>
              <a:t>Viva</a:t>
            </a:r>
          </a:p>
          <a:p>
            <a:pPr marL="1143000" lvl="2" indent="-228600">
              <a:buFont typeface="+mj-lt"/>
              <a:buAutoNum type="arabicPeriod"/>
            </a:pPr>
            <a:r>
              <a:rPr lang="nl-NL" dirty="0" smtClean="0"/>
              <a:t>Gap year</a:t>
            </a:r>
          </a:p>
          <a:p>
            <a:pPr marL="1143000" lvl="2" indent="-228600">
              <a:buFont typeface="+mj-lt"/>
              <a:buAutoNum type="arabicPeriod"/>
            </a:pPr>
            <a:r>
              <a:rPr lang="nl-NL" dirty="0" smtClean="0"/>
              <a:t>Kindergardens</a:t>
            </a:r>
          </a:p>
          <a:p>
            <a:pPr marL="1143000" lvl="2" indent="-228600">
              <a:buFont typeface="+mj-lt"/>
              <a:buAutoNum type="arabicPeriod"/>
            </a:pPr>
            <a:r>
              <a:rPr lang="nl-NL" dirty="0" smtClean="0"/>
              <a:t>PPP – Casa Viva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dirty="0" smtClean="0"/>
              <a:t>OBF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dirty="0" smtClean="0"/>
              <a:t>Sn Asc of LCWE / WEA</a:t>
            </a:r>
            <a:r>
              <a:rPr lang="nl-NL" baseline="0" dirty="0" smtClean="0"/>
              <a:t> / AD2000</a:t>
            </a:r>
            <a:endParaRPr lang="nl-NL" dirty="0" smtClean="0"/>
          </a:p>
          <a:p>
            <a:pPr marL="685800" lvl="1" indent="-228600">
              <a:buFont typeface="+mj-lt"/>
              <a:buAutoNum type="arabicPeriod"/>
            </a:pPr>
            <a:endParaRPr lang="nl-NL" dirty="0" smtClean="0"/>
          </a:p>
          <a:p>
            <a:pPr marL="228600" lvl="0" indent="-228600">
              <a:buFont typeface="+mj-lt"/>
              <a:buAutoNum type="arabicPeriod"/>
            </a:pPr>
            <a:r>
              <a:rPr lang="nl-NL" dirty="0" smtClean="0"/>
              <a:t>World</a:t>
            </a:r>
            <a:r>
              <a:rPr lang="nl-NL" baseline="0" dirty="0" smtClean="0"/>
              <a:t> full of trouble</a:t>
            </a:r>
          </a:p>
          <a:p>
            <a:pPr marL="228600" indent="-228600">
              <a:buFont typeface="+mj-lt"/>
              <a:buAutoNum type="arabicPeriod"/>
            </a:pPr>
            <a:r>
              <a:rPr lang="nl-NL" baseline="0" dirty="0" smtClean="0"/>
              <a:t>World of beauty and opportunity</a:t>
            </a:r>
          </a:p>
          <a:p>
            <a:pPr marL="228600" indent="-228600">
              <a:buFont typeface="+mj-lt"/>
              <a:buAutoNum type="arabicPeriod"/>
            </a:pPr>
            <a:r>
              <a:rPr lang="nl-NL" baseline="0" dirty="0" smtClean="0"/>
              <a:t>Creative God: Gives good people opportunity and ideas 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3 spheres</a:t>
            </a:r>
          </a:p>
          <a:p>
            <a:pPr marL="1143000" lvl="2" indent="-228600">
              <a:buFont typeface="+mj-lt"/>
              <a:buAutoNum type="arabicPeriod"/>
            </a:pPr>
            <a:r>
              <a:rPr lang="nl-NL" baseline="0" dirty="0" smtClean="0"/>
              <a:t>NGO</a:t>
            </a:r>
          </a:p>
          <a:p>
            <a:pPr marL="1143000" lvl="2" indent="-228600">
              <a:buFont typeface="+mj-lt"/>
              <a:buAutoNum type="arabicPeriod"/>
            </a:pPr>
            <a:r>
              <a:rPr lang="nl-NL" baseline="0" dirty="0" smtClean="0"/>
              <a:t>Gov</a:t>
            </a:r>
          </a:p>
          <a:p>
            <a:pPr marL="1143000" lvl="2" indent="-228600">
              <a:buFont typeface="+mj-lt"/>
              <a:buAutoNum type="arabicPeriod"/>
            </a:pPr>
            <a:r>
              <a:rPr lang="nl-NL" baseline="0" dirty="0" smtClean="0"/>
              <a:t>Biz</a:t>
            </a:r>
          </a:p>
          <a:p>
            <a:pPr marL="228600" indent="-228600">
              <a:buFont typeface="+mj-lt"/>
              <a:buAutoNum type="arabicPeriod"/>
            </a:pPr>
            <a:endParaRPr lang="nl-NL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nl-NL" baseline="0" dirty="0" smtClean="0"/>
              <a:t>These entrepreneurs often struggle as they lack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Confidence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Experience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Contacts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Credibility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Coherence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Sequense 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Stages of growth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Team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Capital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baseline="0" dirty="0" smtClean="0"/>
              <a:t>That’s what we seek to provide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Expertise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baseline="0" dirty="0" smtClean="0"/>
              <a:t>Capital</a:t>
            </a:r>
          </a:p>
          <a:p>
            <a:pPr marL="914400" lvl="2" indent="0">
              <a:buFont typeface="+mj-lt"/>
              <a:buNone/>
            </a:pPr>
            <a:r>
              <a:rPr lang="nl-NL" baseline="0" dirty="0" smtClean="0"/>
              <a:t>	</a:t>
            </a:r>
          </a:p>
          <a:p>
            <a:pPr marL="228600" indent="-228600">
              <a:buFont typeface="+mj-lt"/>
              <a:buAutoNum type="arabicPeriod"/>
            </a:pPr>
            <a:endParaRPr lang="nl-NL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Expertise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dirty="0" smtClean="0"/>
              <a:t>3ds</a:t>
            </a:r>
          </a:p>
          <a:p>
            <a:pPr marL="685800" lvl="1" indent="-228600">
              <a:buFont typeface="+mj-lt"/>
              <a:buAutoNum type="arabicPeriod"/>
            </a:pPr>
            <a:r>
              <a:rPr lang="nl-NL" dirty="0" smtClean="0"/>
              <a:t>Capital</a:t>
            </a:r>
          </a:p>
          <a:p>
            <a:pPr marL="1143000" lvl="2" indent="-228600">
              <a:buFont typeface="+mj-lt"/>
              <a:buAutoNum type="arabicPeriod"/>
            </a:pPr>
            <a:r>
              <a:rPr lang="nl-NL" dirty="0" smtClean="0"/>
              <a:t>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dirty="0" smtClean="0"/>
              <a:t>Market place</a:t>
            </a:r>
          </a:p>
          <a:p>
            <a:pPr marL="228600" lvl="0" indent="-2286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EED7-DA42-469C-BB3E-6915B40EEF6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4935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EED7-DA42-469C-BB3E-6915B40EEF62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5271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EED7-DA42-469C-BB3E-6915B40EEF62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74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7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dirty="0" smtClean="0"/>
              <a:t>Klik om het opmaakprofiel van de modelondertitel te bewerken</a:t>
            </a:r>
            <a:endParaRPr kumimoji="0"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Summit</a:t>
            </a:r>
            <a:r>
              <a:rPr lang="nl-NL" dirty="0" smtClean="0"/>
              <a:t> Amsterdam 2014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4" y="831058"/>
            <a:ext cx="5257801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3" y="4019827"/>
            <a:ext cx="155449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2121589"/>
            <a:ext cx="2209801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2" y="899638"/>
            <a:ext cx="4617721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6" y="4362450"/>
            <a:ext cx="9163051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399" y="685801"/>
            <a:ext cx="2057401" cy="3908822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1" cy="3908822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Summit</a:t>
            </a:r>
            <a:r>
              <a:rPr lang="nl-NL" dirty="0" smtClean="0"/>
              <a:t> 2014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67544" y="1707654"/>
            <a:ext cx="7920806" cy="9144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3024336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9792" y="4731990"/>
            <a:ext cx="3352800" cy="273844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Summit</a:t>
            </a:r>
            <a:r>
              <a:rPr lang="nl-NL" dirty="0" smtClean="0"/>
              <a:t> Amsterdam 2014</a:t>
            </a:r>
          </a:p>
          <a:p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3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3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1" y="1440064"/>
            <a:ext cx="4038601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1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Summit</a:t>
            </a:r>
            <a:r>
              <a:rPr lang="nl-NL" dirty="0" smtClean="0"/>
              <a:t> Amsterdam 2014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8" y="1394818"/>
            <a:ext cx="4041774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1885950"/>
            <a:ext cx="4041774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305801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1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2" y="1257300"/>
            <a:ext cx="5111749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5AAD-4244-4B31-AD4C-1FE0D56CEA8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6" y="-5358"/>
            <a:ext cx="9163051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0D5AAD-4244-4B31-AD4C-1FE0D56CEA8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1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1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8B2A7-A2BB-40BA-8E39-E4BB8C44F918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DEAF-DB53-4951-A636-43333C92F2C7}" type="datetimeFigureOut">
              <a:rPr lang="nl-NL" smtClean="0"/>
              <a:pPr/>
              <a:t>15-9-2014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5BEA-D420-478B-8058-92C3A3C9D1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McDonald@OxfordVentures.co.u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njay.Mahtani@OxfordVentures.co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S-logo#brieftranspar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659982"/>
            <a:ext cx="1656185" cy="251460"/>
          </a:xfrm>
          <a:prstGeom prst="rect">
            <a:avLst/>
          </a:prstGeom>
        </p:spPr>
      </p:pic>
      <p:pic>
        <p:nvPicPr>
          <p:cNvPr id="10" name="Tijdelijke aanduiding voor inhoud 5" descr="EES-logo#brie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71600" y="627534"/>
            <a:ext cx="6840761" cy="118824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771799" y="1635646"/>
            <a:ext cx="3672409" cy="47870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nl-NL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18 – 20 September 2014</a:t>
            </a: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987825" y="3507855"/>
            <a:ext cx="4680521" cy="701279"/>
          </a:xfrm>
          <a:prstGeom prst="rect">
            <a:avLst/>
          </a:prstGeom>
        </p:spPr>
        <p:txBody>
          <a:bodyPr lIns="0" rIns="0" bIns="0" anchor="b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Patrick McDonald with 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Sanjay Mahtani </a:t>
            </a:r>
            <a:endParaRPr lang="nl-NL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699793" y="2643758"/>
            <a:ext cx="5328592" cy="648072"/>
          </a:xfrm>
          <a:prstGeom prst="rect">
            <a:avLst/>
          </a:prstGeom>
        </p:spPr>
        <p:txBody>
          <a:bodyPr lIns="0" rIns="0" bIns="0" anchor="b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6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Social Innovation</a:t>
            </a:r>
            <a:endParaRPr lang="nl-NL" sz="51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...Expertise</a:t>
            </a:r>
            <a:endParaRPr lang="nl-NL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688192462"/>
              </p:ext>
            </p:extLst>
          </p:nvPr>
        </p:nvGraphicFramePr>
        <p:xfrm>
          <a:off x="971600" y="539750"/>
          <a:ext cx="7440488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02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...Capital</a:t>
            </a:r>
            <a:endParaRPr lang="nl-NL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8343" y="1635646"/>
            <a:ext cx="715208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0272" y="1851670"/>
            <a:ext cx="13681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Commercial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851670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Social Capital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1851670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Philanthropic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3363838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Higher Missional Impact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3363838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Higher Monetary Returns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6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...something we are building</a:t>
            </a:r>
            <a:endParaRPr lang="nl-NL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584" y="339503"/>
            <a:ext cx="872883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9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340"/>
            <a:ext cx="8229600" cy="857250"/>
          </a:xfrm>
        </p:spPr>
        <p:txBody>
          <a:bodyPr/>
          <a:lstStyle/>
          <a:p>
            <a:r>
              <a:rPr lang="en-GB" dirty="0" smtClean="0"/>
              <a:t>…market place in action</a:t>
            </a:r>
            <a:endParaRPr lang="en-GB" dirty="0"/>
          </a:p>
        </p:txBody>
      </p:sp>
      <p:pic>
        <p:nvPicPr>
          <p:cNvPr id="4" name="Content Placeholder 4" descr="Screen shot 2014-07-03 at 11.56.40.png"/>
          <p:cNvPicPr>
            <a:picLocks noChangeAspect="1"/>
          </p:cNvPicPr>
          <p:nvPr/>
        </p:nvPicPr>
        <p:blipFill>
          <a:blip r:embed="rId2" cstate="print"/>
          <a:srcRect r="63636"/>
          <a:stretch>
            <a:fillRect/>
          </a:stretch>
        </p:blipFill>
        <p:spPr>
          <a:xfrm>
            <a:off x="395536" y="1851670"/>
            <a:ext cx="2438400" cy="2362200"/>
          </a:xfrm>
          <a:prstGeom prst="rect">
            <a:avLst/>
          </a:prstGeom>
        </p:spPr>
      </p:pic>
      <p:pic>
        <p:nvPicPr>
          <p:cNvPr id="5" name="Picture 4" descr="Screen shot 2014-07-03 at 11.59.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528" y="1131590"/>
            <a:ext cx="5220072" cy="34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6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7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7625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968" y="0"/>
            <a:ext cx="44275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37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…so what do we want from you?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7544" y="1707654"/>
            <a:ext cx="7920806" cy="28803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Have you got a world changing solution?</a:t>
            </a:r>
          </a:p>
          <a:p>
            <a:r>
              <a:rPr lang="en-GB" dirty="0" smtClean="0"/>
              <a:t>Do you want to help us support world changing entrepreneurs?</a:t>
            </a:r>
          </a:p>
          <a:p>
            <a:r>
              <a:rPr lang="en-GB" dirty="0" smtClean="0"/>
              <a:t>Do you have money to deploy into world changing solutions - either as donations or investments?</a:t>
            </a:r>
          </a:p>
          <a:p>
            <a:r>
              <a:rPr lang="en-GB" dirty="0" smtClean="0"/>
              <a:t>Do you want to help us build a platform where entrepreneurs can find the support they need?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366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us: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9260" y="2787774"/>
            <a:ext cx="6015068" cy="15121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hlinkClick r:id="rId3"/>
              </a:rPr>
              <a:t>Patrick.McDonald@OxfordVentures.co.uk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Sanjay.Mahtani@OxfordVentures.co.uk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3012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4525" y="3206289"/>
            <a:ext cx="1341008" cy="15134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Who are we?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1158" y="1385316"/>
            <a:ext cx="245745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620005"/>
            <a:ext cx="1914525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6313" y="2321456"/>
            <a:ext cx="222885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723878"/>
            <a:ext cx="3464379" cy="912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8739" y="2733854"/>
            <a:ext cx="2781300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96096" y="2786755"/>
            <a:ext cx="2578839" cy="71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94525" y="575689"/>
            <a:ext cx="1724025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448631"/>
            <a:ext cx="5256584" cy="3499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...a troubled world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29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...an wonderful world 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428803"/>
            <a:ext cx="5488446" cy="34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4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...ideas versus opportunity 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923678"/>
            <a:ext cx="48768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...opportunities originate from</a:t>
            </a:r>
            <a:endParaRPr lang="nl-NL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3190893346"/>
              </p:ext>
            </p:extLst>
          </p:nvPr>
        </p:nvGraphicFramePr>
        <p:xfrm>
          <a:off x="1475656" y="1635646"/>
          <a:ext cx="6192688" cy="327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627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...it all comes down to the entrepreneur </a:t>
            </a:r>
            <a:endParaRPr lang="nl-NL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438758"/>
            <a:ext cx="4314775" cy="35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9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...what does entrepreneur need?</a:t>
            </a:r>
            <a:endParaRPr lang="nl-NL" sz="4000" dirty="0"/>
          </a:p>
        </p:txBody>
      </p:sp>
      <p:sp>
        <p:nvSpPr>
          <p:cNvPr id="4" name="Rectangle 3"/>
          <p:cNvSpPr/>
          <p:nvPr/>
        </p:nvSpPr>
        <p:spPr>
          <a:xfrm>
            <a:off x="118169" y="36120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nl-NL" sz="4000" dirty="0" smtClean="0"/>
              <a:t>Capital</a:t>
            </a:r>
            <a:endParaRPr lang="nl-NL" sz="4000" dirty="0"/>
          </a:p>
        </p:txBody>
      </p:sp>
      <p:sp>
        <p:nvSpPr>
          <p:cNvPr id="5" name="Rectangle 4"/>
          <p:cNvSpPr/>
          <p:nvPr/>
        </p:nvSpPr>
        <p:spPr>
          <a:xfrm>
            <a:off x="5620697" y="1451301"/>
            <a:ext cx="2996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4000" dirty="0"/>
              <a:t>Confidence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8562" y="3102707"/>
            <a:ext cx="2935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4000" dirty="0"/>
              <a:t>Experience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7792" y="4001912"/>
            <a:ext cx="2454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4000" dirty="0"/>
              <a:t>Contacts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2" y="2904146"/>
            <a:ext cx="2758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4000" dirty="0"/>
              <a:t>Credibility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0697" y="4152135"/>
            <a:ext cx="2883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4000" dirty="0"/>
              <a:t>Coherence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344" y="2196260"/>
            <a:ext cx="3975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4000" dirty="0" smtClean="0"/>
              <a:t>Right Sequence </a:t>
            </a:r>
            <a:endParaRPr lang="nl-NL" sz="400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2351579"/>
            <a:ext cx="4135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4000" dirty="0"/>
              <a:t>Stages of 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8620" y="1429680"/>
            <a:ext cx="1761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40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xmlns="" val="241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...that’s what we seek to provide</a:t>
            </a:r>
            <a:endParaRPr lang="nl-NL" sz="4000" dirty="0"/>
          </a:p>
        </p:txBody>
      </p:sp>
      <p:sp>
        <p:nvSpPr>
          <p:cNvPr id="4" name="Rectangle 3"/>
          <p:cNvSpPr/>
          <p:nvPr/>
        </p:nvSpPr>
        <p:spPr>
          <a:xfrm>
            <a:off x="5076056" y="22959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nl-NL" sz="6000" dirty="0" smtClean="0"/>
              <a:t>Capital</a:t>
            </a:r>
            <a:endParaRPr lang="nl-NL" sz="6000" dirty="0"/>
          </a:p>
        </p:txBody>
      </p:sp>
      <p:sp>
        <p:nvSpPr>
          <p:cNvPr id="7" name="Rectangle 6"/>
          <p:cNvSpPr/>
          <p:nvPr/>
        </p:nvSpPr>
        <p:spPr>
          <a:xfrm>
            <a:off x="435496" y="2295912"/>
            <a:ext cx="3528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6000" dirty="0" smtClean="0"/>
              <a:t>Expertise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xmlns="" val="39841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236</Words>
  <Application>Microsoft Office PowerPoint</Application>
  <PresentationFormat>Diavoorstelling (16:9)</PresentationFormat>
  <Paragraphs>85</Paragraphs>
  <Slides>16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Stroom</vt:lpstr>
      <vt:lpstr>Aangepast ontwerp</vt:lpstr>
      <vt:lpstr>Dia 1</vt:lpstr>
      <vt:lpstr>Who are we?</vt:lpstr>
      <vt:lpstr>...a troubled world </vt:lpstr>
      <vt:lpstr>...an wonderful world </vt:lpstr>
      <vt:lpstr>...ideas versus opportunity </vt:lpstr>
      <vt:lpstr>...opportunities originate from</vt:lpstr>
      <vt:lpstr>...it all comes down to the entrepreneur </vt:lpstr>
      <vt:lpstr>...what does entrepreneur need?</vt:lpstr>
      <vt:lpstr>...that’s what we seek to provide</vt:lpstr>
      <vt:lpstr>...Expertise</vt:lpstr>
      <vt:lpstr>...Capital</vt:lpstr>
      <vt:lpstr>...something we are building</vt:lpstr>
      <vt:lpstr>…market place in action</vt:lpstr>
      <vt:lpstr>Dia 14</vt:lpstr>
      <vt:lpstr>…so what do we want from you?</vt:lpstr>
      <vt:lpstr>Contact us: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Marion de Jong</dc:creator>
  <cp:lastModifiedBy>Marion de Jong</cp:lastModifiedBy>
  <cp:revision>26</cp:revision>
  <dcterms:created xsi:type="dcterms:W3CDTF">2014-05-30T11:47:35Z</dcterms:created>
  <dcterms:modified xsi:type="dcterms:W3CDTF">2014-09-15T16:29:37Z</dcterms:modified>
</cp:coreProperties>
</file>