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9"/>
  </p:notesMasterIdLst>
  <p:handoutMasterIdLst>
    <p:handoutMasterId r:id="rId10"/>
  </p:handoutMasterIdLst>
  <p:sldIdLst>
    <p:sldId id="256" r:id="rId3"/>
    <p:sldId id="281" r:id="rId4"/>
    <p:sldId id="294" r:id="rId5"/>
    <p:sldId id="293" r:id="rId6"/>
    <p:sldId id="283" r:id="rId7"/>
    <p:sldId id="284" r:id="rId8"/>
  </p:sldIdLst>
  <p:sldSz cx="9144000" cy="5143500" type="screen16x9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81316"/>
    <a:srgbClr val="04617B"/>
    <a:srgbClr val="C0C0C0"/>
    <a:srgbClr val="89C4DA"/>
    <a:srgbClr val="7AE3E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714" autoAdjust="0"/>
  </p:normalViewPr>
  <p:slideViewPr>
    <p:cSldViewPr>
      <p:cViewPr>
        <p:scale>
          <a:sx n="107" d="100"/>
          <a:sy n="107" d="100"/>
        </p:scale>
        <p:origin x="-492" y="-25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530" y="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33D672-C90E-477C-B9DE-2D8973DB101D}" type="datetimeFigureOut">
              <a:rPr lang="en-GB" smtClean="0"/>
              <a:pPr/>
              <a:t>11/09/2014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22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530" y="942822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2EFB4-21F9-4230-B95A-40EF58FAC823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780177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AB1088-9E1F-48AC-95EF-0482DDF812C8}" type="datetimeFigureOut">
              <a:rPr lang="nl-NL" smtClean="0"/>
              <a:pPr/>
              <a:t>11-9-2014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83EED7-DA42-469C-BB3E-6915B40EEF6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3948022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3EED7-DA42-469C-BB3E-6915B40EEF62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3EED7-DA42-469C-BB3E-6915B40EEF62}" type="slidenum">
              <a:rPr lang="nl-NL" smtClean="0">
                <a:solidFill>
                  <a:prstClr val="black"/>
                </a:solidFill>
              </a:rPr>
              <a:pPr/>
              <a:t>2</a:t>
            </a:fld>
            <a:endParaRPr lang="nl-NL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7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dirty="0" smtClean="0"/>
              <a:t>Klik om het opmaakprofiel van de modelondertitel te bewerken</a:t>
            </a:r>
            <a:endParaRPr kumimoji="0" lang="en-US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Calibri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ctr"/>
            <a:r>
              <a:rPr lang="nl-NL" dirty="0" err="1" smtClean="0"/>
              <a:t>European</a:t>
            </a:r>
            <a:r>
              <a:rPr lang="nl-NL" dirty="0" smtClean="0"/>
              <a:t> </a:t>
            </a:r>
            <a:r>
              <a:rPr lang="nl-NL" dirty="0" err="1" smtClean="0"/>
              <a:t>Economic</a:t>
            </a:r>
            <a:r>
              <a:rPr lang="nl-NL" dirty="0" smtClean="0"/>
              <a:t> </a:t>
            </a:r>
            <a:r>
              <a:rPr lang="nl-NL" dirty="0" err="1" smtClean="0"/>
              <a:t>Summit</a:t>
            </a:r>
            <a:r>
              <a:rPr lang="nl-NL" dirty="0" smtClean="0"/>
              <a:t> Amsterdam 2014</a:t>
            </a:r>
            <a:endParaRPr lang="nl-N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met één afgeknipte en afgeronde hoek 8"/>
          <p:cNvSpPr/>
          <p:nvPr/>
        </p:nvSpPr>
        <p:spPr>
          <a:xfrm rot="420000" flipV="1">
            <a:off x="3165754" y="831058"/>
            <a:ext cx="5257801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hthoekige driehoek 11"/>
          <p:cNvSpPr/>
          <p:nvPr/>
        </p:nvSpPr>
        <p:spPr>
          <a:xfrm rot="420000" flipV="1">
            <a:off x="8004133" y="4019827"/>
            <a:ext cx="155449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2121589"/>
            <a:ext cx="2209801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5AAD-4244-4B31-AD4C-1FE0D56CEA87}" type="datetimeFigureOut">
              <a:rPr lang="nl-NL" smtClean="0"/>
              <a:pPr/>
              <a:t>11-9-2014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F758B2A7-A2BB-40BA-8E39-E4BB8C44F918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 rot="420000">
            <a:off x="3485792" y="899638"/>
            <a:ext cx="4617721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10" name="Vrije vorm 9"/>
          <p:cNvSpPr>
            <a:spLocks/>
          </p:cNvSpPr>
          <p:nvPr/>
        </p:nvSpPr>
        <p:spPr bwMode="auto">
          <a:xfrm flipV="1">
            <a:off x="-9526" y="4362450"/>
            <a:ext cx="9163051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rije v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5AAD-4244-4B31-AD4C-1FE0D56CEA87}" type="datetimeFigureOut">
              <a:rPr lang="nl-NL" smtClean="0"/>
              <a:pPr/>
              <a:t>11-9-2014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B2A7-A2BB-40BA-8E39-E4BB8C44F91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399" y="685801"/>
            <a:ext cx="2057401" cy="3908822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1" cy="3908822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5AAD-4244-4B31-AD4C-1FE0D56CEA87}" type="datetimeFigureOut">
              <a:rPr lang="nl-NL" smtClean="0"/>
              <a:pPr/>
              <a:t>11-9-2014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B2A7-A2BB-40BA-8E39-E4BB8C44F91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DEAF-DB53-4951-A636-43333C92F2C7}" type="datetimeFigureOut">
              <a:rPr lang="nl-NL" smtClean="0"/>
              <a:pPr/>
              <a:t>11-9-2014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5BEA-D420-478B-8058-92C3A3C9D1D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DEAF-DB53-4951-A636-43333C92F2C7}" type="datetimeFigureOut">
              <a:rPr lang="nl-NL" smtClean="0"/>
              <a:pPr/>
              <a:t>11-9-2014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5BEA-D420-478B-8058-92C3A3C9D1D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DEAF-DB53-4951-A636-43333C92F2C7}" type="datetimeFigureOut">
              <a:rPr lang="nl-NL" smtClean="0"/>
              <a:pPr/>
              <a:t>11-9-2014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5BEA-D420-478B-8058-92C3A3C9D1D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DEAF-DB53-4951-A636-43333C92F2C7}" type="datetimeFigureOut">
              <a:rPr lang="nl-NL" smtClean="0"/>
              <a:pPr/>
              <a:t>11-9-2014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5BEA-D420-478B-8058-92C3A3C9D1D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DEAF-DB53-4951-A636-43333C92F2C7}" type="datetimeFigureOut">
              <a:rPr lang="nl-NL" smtClean="0"/>
              <a:pPr/>
              <a:t>11-9-2014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5BEA-D420-478B-8058-92C3A3C9D1D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DEAF-DB53-4951-A636-43333C92F2C7}" type="datetimeFigureOut">
              <a:rPr lang="nl-NL" smtClean="0"/>
              <a:pPr/>
              <a:t>11-9-2014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5BEA-D420-478B-8058-92C3A3C9D1D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DEAF-DB53-4951-A636-43333C92F2C7}" type="datetimeFigureOut">
              <a:rPr lang="nl-NL" smtClean="0"/>
              <a:pPr/>
              <a:t>11-9-2014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5BEA-D420-478B-8058-92C3A3C9D1D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latin typeface="+mj-lt"/>
              </a:defRPr>
            </a:lvl1pPr>
          </a:lstStyle>
          <a:p>
            <a:r>
              <a:rPr lang="nl-NL" dirty="0" err="1" smtClean="0"/>
              <a:t>European</a:t>
            </a:r>
            <a:r>
              <a:rPr lang="nl-NL" dirty="0" smtClean="0"/>
              <a:t> </a:t>
            </a:r>
            <a:r>
              <a:rPr lang="nl-NL" dirty="0" err="1" smtClean="0"/>
              <a:t>Economic</a:t>
            </a:r>
            <a:r>
              <a:rPr lang="nl-NL" dirty="0" smtClean="0"/>
              <a:t> </a:t>
            </a:r>
            <a:r>
              <a:rPr lang="nl-NL" dirty="0" err="1" smtClean="0"/>
              <a:t>Summit</a:t>
            </a:r>
            <a:r>
              <a:rPr lang="nl-NL" dirty="0" smtClean="0"/>
              <a:t> 2014</a:t>
            </a:r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467544" y="1707654"/>
            <a:ext cx="7920806" cy="914400"/>
          </a:xfrm>
        </p:spPr>
        <p:txBody>
          <a:bodyPr/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DEAF-DB53-4951-A636-43333C92F2C7}" type="datetimeFigureOut">
              <a:rPr lang="nl-NL" smtClean="0"/>
              <a:pPr/>
              <a:t>11-9-2014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5BEA-D420-478B-8058-92C3A3C9D1D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DEAF-DB53-4951-A636-43333C92F2C7}" type="datetimeFigureOut">
              <a:rPr lang="nl-NL" smtClean="0"/>
              <a:pPr/>
              <a:t>11-9-2014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5BEA-D420-478B-8058-92C3A3C9D1D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DEAF-DB53-4951-A636-43333C92F2C7}" type="datetimeFigureOut">
              <a:rPr lang="nl-NL" smtClean="0"/>
              <a:pPr/>
              <a:t>11-9-2014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5BEA-D420-478B-8058-92C3A3C9D1D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DEAF-DB53-4951-A636-43333C92F2C7}" type="datetimeFigureOut">
              <a:rPr lang="nl-NL" smtClean="0"/>
              <a:pPr/>
              <a:t>11-9-2014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5BEA-D420-478B-8058-92C3A3C9D1D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491630"/>
            <a:ext cx="8229600" cy="3024336"/>
          </a:xfrm>
        </p:spPr>
        <p:txBody>
          <a:bodyPr/>
          <a:lstStyle/>
          <a:p>
            <a:pPr lvl="0" eaLnBrk="1" latinLnBrk="0" hangingPunct="1"/>
            <a:r>
              <a:rPr lang="nl-NL" dirty="0" smtClean="0"/>
              <a:t>Klik om de modelstijlen te bewerken</a:t>
            </a:r>
          </a:p>
          <a:p>
            <a:pPr lvl="1" eaLnBrk="1" latinLnBrk="0" hangingPunct="1"/>
            <a:r>
              <a:rPr lang="nl-NL" dirty="0" smtClean="0"/>
              <a:t>Tweede niveau</a:t>
            </a:r>
          </a:p>
          <a:p>
            <a:pPr lvl="2" eaLnBrk="1" latinLnBrk="0" hangingPunct="1"/>
            <a:r>
              <a:rPr lang="nl-NL" dirty="0" smtClean="0"/>
              <a:t>Derde niveau</a:t>
            </a:r>
          </a:p>
          <a:p>
            <a:pPr lvl="3" eaLnBrk="1" latinLnBrk="0" hangingPunct="1"/>
            <a:r>
              <a:rPr lang="nl-NL" dirty="0" smtClean="0"/>
              <a:t>Vierde niveau</a:t>
            </a:r>
          </a:p>
          <a:p>
            <a:pPr lvl="4" eaLnBrk="1" latinLnBrk="0" hangingPunct="1"/>
            <a:r>
              <a:rPr lang="nl-NL" dirty="0" smtClean="0"/>
              <a:t>Vijfde niveau</a:t>
            </a:r>
            <a:endParaRPr kumimoji="0"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2699792" y="4731990"/>
            <a:ext cx="3352800" cy="273844"/>
          </a:xfrm>
        </p:spPr>
        <p:txBody>
          <a:bodyPr/>
          <a:lstStyle/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r>
              <a:rPr lang="nl-NL" dirty="0" err="1" smtClean="0"/>
              <a:t>European</a:t>
            </a:r>
            <a:r>
              <a:rPr lang="nl-NL" dirty="0" smtClean="0"/>
              <a:t> </a:t>
            </a:r>
            <a:r>
              <a:rPr lang="nl-NL" dirty="0" err="1" smtClean="0"/>
              <a:t>Economic</a:t>
            </a:r>
            <a:r>
              <a:rPr lang="nl-NL" dirty="0" smtClean="0"/>
              <a:t> </a:t>
            </a:r>
            <a:r>
              <a:rPr lang="nl-NL" dirty="0" err="1" smtClean="0"/>
              <a:t>Summit</a:t>
            </a:r>
            <a:r>
              <a:rPr lang="nl-NL" dirty="0" smtClean="0"/>
              <a:t> Amsterdam 2014</a:t>
            </a:r>
          </a:p>
          <a:p>
            <a:endParaRPr lang="nl-N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3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0353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5AAD-4244-4B31-AD4C-1FE0D56CEA87}" type="datetimeFigureOut">
              <a:rPr lang="nl-NL" smtClean="0"/>
              <a:pPr/>
              <a:t>11-9-2014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B2A7-A2BB-40BA-8E39-E4BB8C44F91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nl-NL" dirty="0" smtClean="0"/>
              <a:t>Klik om de stijl te bewerken</a:t>
            </a:r>
            <a:endParaRPr kumimoji="0"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1" y="1440064"/>
            <a:ext cx="4038601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dirty="0" smtClean="0"/>
              <a:t>Klik om de modelstijlen te bewerken</a:t>
            </a:r>
          </a:p>
          <a:p>
            <a:pPr lvl="1" eaLnBrk="1" latinLnBrk="0" hangingPunct="1"/>
            <a:r>
              <a:rPr lang="nl-NL" dirty="0" smtClean="0"/>
              <a:t>Tweede niveau</a:t>
            </a:r>
          </a:p>
          <a:p>
            <a:pPr lvl="2" eaLnBrk="1" latinLnBrk="0" hangingPunct="1"/>
            <a:r>
              <a:rPr lang="nl-NL" dirty="0" smtClean="0"/>
              <a:t>Derde niveau</a:t>
            </a:r>
          </a:p>
          <a:p>
            <a:pPr lvl="3" eaLnBrk="1" latinLnBrk="0" hangingPunct="1"/>
            <a:r>
              <a:rPr lang="nl-NL" dirty="0" smtClean="0"/>
              <a:t>Vierde niveau</a:t>
            </a:r>
          </a:p>
          <a:p>
            <a:pPr lvl="4" eaLnBrk="1" latinLnBrk="0" hangingPunct="1"/>
            <a:r>
              <a:rPr lang="nl-NL" dirty="0" smtClean="0"/>
              <a:t>Vijfde niveau</a:t>
            </a:r>
            <a:endParaRPr kumimoji="0" lang="en-US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1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nl-NL" dirty="0" err="1" smtClean="0"/>
              <a:t>European</a:t>
            </a:r>
            <a:r>
              <a:rPr lang="nl-NL" dirty="0" smtClean="0"/>
              <a:t> </a:t>
            </a:r>
            <a:r>
              <a:rPr lang="nl-NL" dirty="0" err="1" smtClean="0"/>
              <a:t>Economic</a:t>
            </a:r>
            <a:r>
              <a:rPr lang="nl-NL" dirty="0" smtClean="0"/>
              <a:t> </a:t>
            </a:r>
            <a:r>
              <a:rPr lang="nl-NL" dirty="0" err="1" smtClean="0"/>
              <a:t>Summit</a:t>
            </a:r>
            <a:r>
              <a:rPr lang="nl-NL" dirty="0" smtClean="0"/>
              <a:t> Amsterdam 2014</a:t>
            </a:r>
            <a:endParaRPr lang="nl-N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8" y="1394818"/>
            <a:ext cx="4041774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8" y="1885950"/>
            <a:ext cx="4041774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5AAD-4244-4B31-AD4C-1FE0D56CEA87}" type="datetimeFigureOut">
              <a:rPr lang="nl-NL" smtClean="0"/>
              <a:pPr/>
              <a:t>11-9-2014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B2A7-A2BB-40BA-8E39-E4BB8C44F91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528066"/>
            <a:ext cx="8305801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5AAD-4244-4B31-AD4C-1FE0D56CEA87}" type="datetimeFigureOut">
              <a:rPr lang="nl-NL" smtClean="0"/>
              <a:pPr/>
              <a:t>11-9-2014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B2A7-A2BB-40BA-8E39-E4BB8C44F91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5AAD-4244-4B31-AD4C-1FE0D56CEA87}" type="datetimeFigureOut">
              <a:rPr lang="nl-NL" smtClean="0"/>
              <a:pPr/>
              <a:t>11-9-2014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B2A7-A2BB-40BA-8E39-E4BB8C44F91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1" y="385765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85801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3575052" y="1257300"/>
            <a:ext cx="5111749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5AAD-4244-4B31-AD4C-1FE0D56CEA87}" type="datetimeFigureOut">
              <a:rPr lang="nl-NL" smtClean="0"/>
              <a:pPr/>
              <a:t>11-9-2014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B2A7-A2BB-40BA-8E39-E4BB8C44F91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rije vorm 6"/>
          <p:cNvSpPr>
            <a:spLocks/>
          </p:cNvSpPr>
          <p:nvPr/>
        </p:nvSpPr>
        <p:spPr bwMode="auto">
          <a:xfrm>
            <a:off x="-9526" y="-5358"/>
            <a:ext cx="9163051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50D5AAD-4244-4B31-AD4C-1FE0D56CEA87}" type="datetimeFigureOut">
              <a:rPr lang="nl-NL" smtClean="0"/>
              <a:pPr/>
              <a:t>11-9-2014</a:t>
            </a:fld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2667001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7924801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758B2A7-A2BB-40BA-8E39-E4BB8C44F918}" type="slidenum">
              <a:rPr lang="nl-NL" smtClean="0"/>
              <a:pPr/>
              <a:t>‹nr.›</a:t>
            </a:fld>
            <a:endParaRPr lang="nl-NL"/>
          </a:p>
        </p:txBody>
      </p:sp>
      <p:grpSp>
        <p:nvGrpSpPr>
          <p:cNvPr id="2" name="Groe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Vrije v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Vrije v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4DEAF-DB53-4951-A636-43333C92F2C7}" type="datetimeFigureOut">
              <a:rPr lang="nl-NL" smtClean="0"/>
              <a:pPr/>
              <a:t>11-9-2014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35BEA-D420-478B-8058-92C3A3C9D1D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EES-logo#brieftransparan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19872" y="4659982"/>
            <a:ext cx="1656185" cy="251460"/>
          </a:xfrm>
          <a:prstGeom prst="rect">
            <a:avLst/>
          </a:prstGeom>
        </p:spPr>
      </p:pic>
      <p:pic>
        <p:nvPicPr>
          <p:cNvPr id="10" name="Tijdelijke aanduiding voor inhoud 5" descr="EES-logo#brief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971600" y="627534"/>
            <a:ext cx="6840761" cy="1188244"/>
          </a:xfrm>
          <a:prstGeom prst="rect">
            <a:avLst/>
          </a:prstGeom>
        </p:spPr>
      </p:pic>
      <p:sp>
        <p:nvSpPr>
          <p:cNvPr id="9" name="Titel 1"/>
          <p:cNvSpPr txBox="1">
            <a:spLocks/>
          </p:cNvSpPr>
          <p:nvPr/>
        </p:nvSpPr>
        <p:spPr>
          <a:xfrm>
            <a:off x="2771799" y="1491630"/>
            <a:ext cx="3672409" cy="432048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lang="nl-NL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18 – 20 September 2014</a:t>
            </a:r>
            <a:endParaRPr kumimoji="0" lang="nl-NL" sz="28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1" name="Titel 1"/>
          <p:cNvSpPr txBox="1">
            <a:spLocks/>
          </p:cNvSpPr>
          <p:nvPr/>
        </p:nvSpPr>
        <p:spPr>
          <a:xfrm>
            <a:off x="2281059" y="3939902"/>
            <a:ext cx="4680521" cy="504056"/>
          </a:xfrm>
          <a:prstGeom prst="rect">
            <a:avLst/>
          </a:prstGeom>
        </p:spPr>
        <p:txBody>
          <a:bodyPr lIns="0" rIns="0" bIns="0" anchor="b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nl-NL" sz="2800" b="1" dirty="0" smtClean="0">
                <a:solidFill>
                  <a:schemeClr val="bg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Dr Michael Schluter CBE</a:t>
            </a:r>
            <a:endParaRPr lang="nl-NL" sz="28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" name="Titel 1"/>
          <p:cNvSpPr txBox="1">
            <a:spLocks/>
          </p:cNvSpPr>
          <p:nvPr/>
        </p:nvSpPr>
        <p:spPr>
          <a:xfrm>
            <a:off x="827584" y="2355726"/>
            <a:ext cx="7920880" cy="1512168"/>
          </a:xfrm>
          <a:prstGeom prst="rect">
            <a:avLst/>
          </a:prstGeom>
        </p:spPr>
        <p:txBody>
          <a:bodyPr lIns="0" rIns="0" bIns="0" anchor="b">
            <a:normAutofit fontScale="25000" lnSpcReduction="20000"/>
          </a:bodyPr>
          <a:lstStyle/>
          <a:p>
            <a:pPr algn="ctr"/>
            <a:r>
              <a:rPr lang="nl-NL" sz="7000" b="1" dirty="0">
                <a:solidFill>
                  <a:schemeClr val="bg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 </a:t>
            </a:r>
            <a:endParaRPr lang="nl-NL" sz="7000" b="1" dirty="0" smtClean="0">
              <a:solidFill>
                <a:schemeClr val="bg2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algn="ctr"/>
            <a:r>
              <a:rPr lang="en-GB" sz="14400" b="1" dirty="0" smtClean="0">
                <a:solidFill>
                  <a:schemeClr val="bg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Transforming </a:t>
            </a:r>
            <a:r>
              <a:rPr lang="en-GB" sz="14400" b="1" dirty="0">
                <a:solidFill>
                  <a:schemeClr val="bg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Europe’s Economy: </a:t>
            </a:r>
          </a:p>
          <a:p>
            <a:pPr algn="ctr"/>
            <a:r>
              <a:rPr lang="en-GB" sz="14400" b="1" dirty="0">
                <a:solidFill>
                  <a:schemeClr val="bg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from Biblical teaching to practical implementation in 2014</a:t>
            </a:r>
          </a:p>
          <a:p>
            <a:pPr fontAlgn="auto">
              <a:spcAft>
                <a:spcPts val="0"/>
              </a:spcAft>
              <a:defRPr/>
            </a:pPr>
            <a:endParaRPr lang="nl-NL" sz="5100" b="1" dirty="0">
              <a:solidFill>
                <a:schemeClr val="bg2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EES-logo#brieftransparan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19872" y="4659982"/>
            <a:ext cx="1656185" cy="251460"/>
          </a:xfrm>
          <a:prstGeom prst="rect">
            <a:avLst/>
          </a:prstGeom>
        </p:spPr>
      </p:pic>
      <p:pic>
        <p:nvPicPr>
          <p:cNvPr id="10" name="Tijdelijke aanduiding voor inhoud 5" descr="EES-logo#brief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971600" y="627534"/>
            <a:ext cx="6840761" cy="1188244"/>
          </a:xfrm>
          <a:prstGeom prst="rect">
            <a:avLst/>
          </a:prstGeom>
        </p:spPr>
      </p:pic>
      <p:sp>
        <p:nvSpPr>
          <p:cNvPr id="9" name="Titel 1"/>
          <p:cNvSpPr txBox="1">
            <a:spLocks/>
          </p:cNvSpPr>
          <p:nvPr/>
        </p:nvSpPr>
        <p:spPr>
          <a:xfrm>
            <a:off x="2771799" y="1635646"/>
            <a:ext cx="3672409" cy="478706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>
              <a:spcBef>
                <a:spcPct val="0"/>
              </a:spcBef>
            </a:pPr>
            <a:r>
              <a:rPr lang="nl-NL" sz="2800" dirty="0" smtClean="0">
                <a:solidFill>
                  <a:srgbClr val="0F6FC6">
                    <a:lumMod val="75000"/>
                  </a:srgbClr>
                </a:solidFill>
              </a:rPr>
              <a:t>18 – 20 September 2014</a:t>
            </a:r>
            <a:endParaRPr lang="nl-NL" sz="2800" b="1" dirty="0" smtClean="0">
              <a:solidFill>
                <a:srgbClr val="0F6FC6">
                  <a:lumMod val="75000"/>
                </a:srgb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Titel 1"/>
          <p:cNvSpPr txBox="1">
            <a:spLocks/>
          </p:cNvSpPr>
          <p:nvPr/>
        </p:nvSpPr>
        <p:spPr>
          <a:xfrm>
            <a:off x="2253937" y="3507854"/>
            <a:ext cx="4680521" cy="701279"/>
          </a:xfrm>
          <a:prstGeom prst="rect">
            <a:avLst/>
          </a:prstGeom>
        </p:spPr>
        <p:txBody>
          <a:bodyPr lIns="0" rIns="0" bIns="0" anchor="b">
            <a:normAutofit/>
          </a:bodyPr>
          <a:lstStyle/>
          <a:p>
            <a:pPr>
              <a:defRPr/>
            </a:pPr>
            <a:endParaRPr lang="nl-NL" sz="2800" b="1" dirty="0">
              <a:solidFill>
                <a:srgbClr val="04617B"/>
              </a:solidFill>
            </a:endParaRPr>
          </a:p>
        </p:txBody>
      </p:sp>
      <p:sp>
        <p:nvSpPr>
          <p:cNvPr id="13" name="Titel 1"/>
          <p:cNvSpPr txBox="1">
            <a:spLocks/>
          </p:cNvSpPr>
          <p:nvPr/>
        </p:nvSpPr>
        <p:spPr>
          <a:xfrm>
            <a:off x="683569" y="2427734"/>
            <a:ext cx="7776864" cy="1089183"/>
          </a:xfrm>
          <a:prstGeom prst="rect">
            <a:avLst/>
          </a:prstGeom>
        </p:spPr>
        <p:txBody>
          <a:bodyPr lIns="0" rIns="0" bIns="0" anchor="b">
            <a:noAutofit/>
          </a:bodyPr>
          <a:lstStyle/>
          <a:p>
            <a:pPr algn="ctr">
              <a:defRPr/>
            </a:pPr>
            <a:r>
              <a:rPr lang="nl-NL" sz="3600" b="1" dirty="0" smtClean="0">
                <a:solidFill>
                  <a:srgbClr val="DBF5F9">
                    <a:lumMod val="50000"/>
                  </a:srgbClr>
                </a:solidFill>
              </a:rPr>
              <a:t>D. Government, Business and the </a:t>
            </a:r>
          </a:p>
          <a:p>
            <a:pPr algn="ctr">
              <a:defRPr/>
            </a:pPr>
            <a:r>
              <a:rPr lang="nl-NL" sz="3600" b="1" dirty="0">
                <a:solidFill>
                  <a:srgbClr val="DBF5F9">
                    <a:lumMod val="50000"/>
                  </a:srgbClr>
                </a:solidFill>
              </a:rPr>
              <a:t> </a:t>
            </a:r>
            <a:r>
              <a:rPr lang="nl-NL" sz="3600" b="1" dirty="0" smtClean="0">
                <a:solidFill>
                  <a:srgbClr val="DBF5F9">
                    <a:lumMod val="50000"/>
                  </a:srgbClr>
                </a:solidFill>
              </a:rPr>
              <a:t>    Personal Challenge</a:t>
            </a:r>
            <a:endParaRPr lang="nl-NL" sz="3600" b="1" dirty="0">
              <a:solidFill>
                <a:srgbClr val="DBF5F9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429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31590"/>
            <a:ext cx="8229600" cy="108012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nl-NL" sz="4000" b="1" dirty="0" smtClean="0">
                <a:solidFill>
                  <a:srgbClr val="DBF5F9">
                    <a:lumMod val="50000"/>
                  </a:srgbClr>
                </a:solidFill>
              </a:rPr>
              <a:t/>
            </a:r>
            <a:br>
              <a:rPr lang="nl-NL" sz="4000" b="1" dirty="0" smtClean="0">
                <a:solidFill>
                  <a:srgbClr val="DBF5F9">
                    <a:lumMod val="50000"/>
                  </a:srgbClr>
                </a:solidFill>
              </a:rPr>
            </a:br>
            <a:r>
              <a:rPr lang="nl-NL" sz="4000" b="1" dirty="0">
                <a:solidFill>
                  <a:srgbClr val="DBF5F9">
                    <a:lumMod val="50000"/>
                  </a:srgbClr>
                </a:solidFill>
              </a:rPr>
              <a:t/>
            </a:r>
            <a:br>
              <a:rPr lang="nl-NL" sz="4000" b="1" dirty="0">
                <a:solidFill>
                  <a:srgbClr val="DBF5F9">
                    <a:lumMod val="50000"/>
                  </a:srgbClr>
                </a:solidFill>
              </a:rPr>
            </a:br>
            <a:r>
              <a:rPr lang="nl-NL" sz="4000" b="1" dirty="0" smtClean="0">
                <a:solidFill>
                  <a:srgbClr val="DBF5F9">
                    <a:lumMod val="50000"/>
                  </a:srgbClr>
                </a:solidFill>
              </a:rPr>
              <a:t/>
            </a:r>
            <a:br>
              <a:rPr lang="nl-NL" sz="4000" b="1" dirty="0" smtClean="0">
                <a:solidFill>
                  <a:srgbClr val="DBF5F9">
                    <a:lumMod val="50000"/>
                  </a:srgbClr>
                </a:solidFill>
              </a:rPr>
            </a:br>
            <a:r>
              <a:rPr lang="nl-NL" sz="5400" b="1" dirty="0">
                <a:solidFill>
                  <a:srgbClr val="DBF5F9">
                    <a:lumMod val="50000"/>
                  </a:srgbClr>
                </a:solidFill>
              </a:rPr>
              <a:t/>
            </a:r>
            <a:br>
              <a:rPr lang="nl-NL" sz="5400" b="1" dirty="0">
                <a:solidFill>
                  <a:srgbClr val="DBF5F9">
                    <a:lumMod val="50000"/>
                  </a:srgbClr>
                </a:solidFill>
              </a:rPr>
            </a:br>
            <a:r>
              <a:rPr lang="nl-NL" sz="4400" b="1" dirty="0">
                <a:solidFill>
                  <a:srgbClr val="DBF5F9">
                    <a:lumMod val="50000"/>
                  </a:srgbClr>
                </a:solidFill>
              </a:rPr>
              <a:t>D. Government, Business and</a:t>
            </a:r>
            <a:br>
              <a:rPr lang="nl-NL" sz="4400" b="1" dirty="0">
                <a:solidFill>
                  <a:srgbClr val="DBF5F9">
                    <a:lumMod val="50000"/>
                  </a:srgbClr>
                </a:solidFill>
              </a:rPr>
            </a:br>
            <a:r>
              <a:rPr lang="nl-NL" sz="4400" b="1" dirty="0">
                <a:solidFill>
                  <a:srgbClr val="DBF5F9">
                    <a:lumMod val="50000"/>
                  </a:srgbClr>
                </a:solidFill>
              </a:rPr>
              <a:t>the Personal Challenge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67544" y="2355726"/>
            <a:ext cx="7920806" cy="165618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The Government </a:t>
            </a:r>
            <a:r>
              <a:rPr lang="en-GB" dirty="0"/>
              <a:t>C</a:t>
            </a:r>
            <a:r>
              <a:rPr lang="en-GB" dirty="0" smtClean="0"/>
              <a:t>hallenge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The Business Challenge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The Personal Challenge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357231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Government Challenge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67544" y="1707654"/>
            <a:ext cx="7920806" cy="2376264"/>
          </a:xfrm>
        </p:spPr>
        <p:txBody>
          <a:bodyPr>
            <a:normAutofit/>
          </a:bodyPr>
          <a:lstStyle/>
          <a:p>
            <a:r>
              <a:rPr lang="en-GB" dirty="0" smtClean="0"/>
              <a:t>Assess</a:t>
            </a:r>
          </a:p>
          <a:p>
            <a:r>
              <a:rPr lang="en-GB" dirty="0" smtClean="0"/>
              <a:t>Protect</a:t>
            </a:r>
          </a:p>
          <a:p>
            <a:r>
              <a:rPr lang="en-GB" dirty="0" smtClean="0"/>
              <a:t>Promote</a:t>
            </a:r>
          </a:p>
          <a:p>
            <a:r>
              <a:rPr lang="en-GB" dirty="0" smtClean="0"/>
              <a:t>Incentivise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845374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Business Challenge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67544" y="1707654"/>
            <a:ext cx="7920806" cy="2592288"/>
          </a:xfrm>
        </p:spPr>
        <p:txBody>
          <a:bodyPr/>
          <a:lstStyle/>
          <a:p>
            <a:r>
              <a:rPr lang="en-GB" dirty="0" smtClean="0"/>
              <a:t>Relational training</a:t>
            </a:r>
          </a:p>
          <a:p>
            <a:r>
              <a:rPr lang="en-GB" dirty="0" smtClean="0"/>
              <a:t>Relational measurement</a:t>
            </a:r>
          </a:p>
          <a:p>
            <a:r>
              <a:rPr lang="en-GB" dirty="0" smtClean="0"/>
              <a:t>Relational management</a:t>
            </a:r>
          </a:p>
          <a:p>
            <a:r>
              <a:rPr lang="en-GB" dirty="0" smtClean="0"/>
              <a:t>New Relational institutions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148468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Personal Challenge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67544" y="1707654"/>
            <a:ext cx="7920806" cy="2664296"/>
          </a:xfrm>
        </p:spPr>
        <p:txBody>
          <a:bodyPr>
            <a:normAutofit/>
          </a:bodyPr>
          <a:lstStyle/>
          <a:p>
            <a:r>
              <a:rPr lang="en-GB" b="1" dirty="0" smtClean="0"/>
              <a:t>R</a:t>
            </a:r>
            <a:r>
              <a:rPr lang="en-GB" dirty="0" smtClean="0"/>
              <a:t>est and </a:t>
            </a:r>
            <a:r>
              <a:rPr lang="en-GB" b="1" dirty="0" smtClean="0"/>
              <a:t>R</a:t>
            </a:r>
            <a:r>
              <a:rPr lang="en-GB" dirty="0" smtClean="0"/>
              <a:t>elate</a:t>
            </a:r>
          </a:p>
          <a:p>
            <a:r>
              <a:rPr lang="en-GB" b="1" dirty="0"/>
              <a:t>R</a:t>
            </a:r>
            <a:r>
              <a:rPr lang="en-GB" dirty="0"/>
              <a:t>educe debt</a:t>
            </a:r>
          </a:p>
          <a:p>
            <a:r>
              <a:rPr lang="en-GB" b="1" dirty="0" smtClean="0"/>
              <a:t>R</a:t>
            </a:r>
            <a:r>
              <a:rPr lang="en-GB" dirty="0" smtClean="0"/>
              <a:t>elational investment (finance and time)</a:t>
            </a:r>
          </a:p>
          <a:p>
            <a:r>
              <a:rPr lang="en-GB" b="1" dirty="0" smtClean="0"/>
              <a:t>R</a:t>
            </a:r>
            <a:r>
              <a:rPr lang="en-GB" dirty="0" smtClean="0"/>
              <a:t>elocate</a:t>
            </a:r>
          </a:p>
          <a:p>
            <a:r>
              <a:rPr lang="en-GB" b="1" dirty="0"/>
              <a:t>R</a:t>
            </a:r>
            <a:r>
              <a:rPr lang="en-GB" dirty="0" smtClean="0"/>
              <a:t>elational Pension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246449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room">
  <a:themeElements>
    <a:clrScheme name="Stroom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Stroo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angepast ontwerp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860</TotalTime>
  <Words>85</Words>
  <Application>Microsoft Office PowerPoint</Application>
  <PresentationFormat>Diavoorstelling (16:9)</PresentationFormat>
  <Paragraphs>30</Paragraphs>
  <Slides>6</Slides>
  <Notes>2</Notes>
  <HiddenSlides>0</HiddenSlides>
  <MMClips>0</MMClips>
  <ScaleCrop>false</ScaleCrop>
  <HeadingPairs>
    <vt:vector size="4" baseType="variant">
      <vt:variant>
        <vt:lpstr>Thema</vt:lpstr>
      </vt:variant>
      <vt:variant>
        <vt:i4>2</vt:i4>
      </vt:variant>
      <vt:variant>
        <vt:lpstr>Diatitels</vt:lpstr>
      </vt:variant>
      <vt:variant>
        <vt:i4>6</vt:i4>
      </vt:variant>
    </vt:vector>
  </HeadingPairs>
  <TitlesOfParts>
    <vt:vector size="8" baseType="lpstr">
      <vt:lpstr>Stroom</vt:lpstr>
      <vt:lpstr>Aangepast ontwerp</vt:lpstr>
      <vt:lpstr>Dia 1</vt:lpstr>
      <vt:lpstr>Dia 2</vt:lpstr>
      <vt:lpstr>    D. Government, Business and the Personal Challenge</vt:lpstr>
      <vt:lpstr>The Government Challenge</vt:lpstr>
      <vt:lpstr>The Business Challenge</vt:lpstr>
      <vt:lpstr>The Personal Challenge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Michael Schluter</dc:creator>
  <cp:lastModifiedBy>Marion de Jong</cp:lastModifiedBy>
  <cp:revision>85</cp:revision>
  <cp:lastPrinted>2014-09-11T11:19:11Z</cp:lastPrinted>
  <dcterms:created xsi:type="dcterms:W3CDTF">2014-05-30T11:47:35Z</dcterms:created>
  <dcterms:modified xsi:type="dcterms:W3CDTF">2014-09-11T15:15:16Z</dcterms:modified>
</cp:coreProperties>
</file>