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9144000" cy="6858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>
        <p:scale>
          <a:sx n="87" d="100"/>
          <a:sy n="87" d="100"/>
        </p:scale>
        <p:origin x="-445" y="2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B1088-9E1F-48AC-95EF-0482DDF812C8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3EED7-DA42-469C-BB3E-6915B40EEF6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22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EED7-DA42-469C-BB3E-6915B40EEF6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7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dirty="0" smtClean="0"/>
              <a:t>Klik om het opmaakprofiel van de modelondertitel te bewerken</a:t>
            </a:r>
            <a:endParaRPr kumimoji="0"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Amsterdam 2014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4" y="831058"/>
            <a:ext cx="5257801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3" y="4019827"/>
            <a:ext cx="155449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2121589"/>
            <a:ext cx="2209801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F758B2A7-A2BB-40BA-8E39-E4BB8C44F918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2" y="899638"/>
            <a:ext cx="4617721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6" y="4362450"/>
            <a:ext cx="9163051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399" y="685801"/>
            <a:ext cx="2057401" cy="3908822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1" cy="3908822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latin typeface="+mj-lt"/>
              </a:defRPr>
            </a:lvl1pPr>
          </a:lstStyle>
          <a:p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2014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67544" y="1707654"/>
            <a:ext cx="7920806" cy="914400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91630"/>
            <a:ext cx="8229600" cy="3024336"/>
          </a:xfrm>
        </p:spPr>
        <p:txBody>
          <a:bodyPr/>
          <a:lstStyle/>
          <a:p>
            <a:pPr lvl="0" eaLnBrk="1" latinLnBrk="0" hangingPunct="1"/>
            <a:r>
              <a:rPr lang="nl-NL" dirty="0" smtClean="0"/>
              <a:t>Klik om de modelstijlen te bewerken</a:t>
            </a:r>
          </a:p>
          <a:p>
            <a:pPr lvl="1" eaLnBrk="1" latinLnBrk="0" hangingPunct="1"/>
            <a:r>
              <a:rPr lang="nl-NL" dirty="0" smtClean="0"/>
              <a:t>Tweede niveau</a:t>
            </a:r>
          </a:p>
          <a:p>
            <a:pPr lvl="2" eaLnBrk="1" latinLnBrk="0" hangingPunct="1"/>
            <a:r>
              <a:rPr lang="nl-NL" dirty="0" smtClean="0"/>
              <a:t>Derde niveau</a:t>
            </a:r>
          </a:p>
          <a:p>
            <a:pPr lvl="3" eaLnBrk="1" latinLnBrk="0" hangingPunct="1"/>
            <a:r>
              <a:rPr lang="nl-NL" dirty="0" smtClean="0"/>
              <a:t>Vierde niveau</a:t>
            </a:r>
          </a:p>
          <a:p>
            <a:pPr lvl="4" eaLnBrk="1" latinLnBrk="0" hangingPunct="1"/>
            <a:r>
              <a:rPr lang="nl-NL" dirty="0" smtClean="0"/>
              <a:t>Vijfde niveau</a:t>
            </a:r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99792" y="4731990"/>
            <a:ext cx="3352800" cy="273844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Amsterdam 2014</a:t>
            </a:r>
          </a:p>
          <a:p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3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3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nl-NL" dirty="0" smtClean="0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1" y="1440064"/>
            <a:ext cx="4038601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dirty="0" smtClean="0"/>
              <a:t>Klik om de modelstijlen te bewerken</a:t>
            </a:r>
          </a:p>
          <a:p>
            <a:pPr lvl="1" eaLnBrk="1" latinLnBrk="0" hangingPunct="1"/>
            <a:r>
              <a:rPr lang="nl-NL" dirty="0" smtClean="0"/>
              <a:t>Tweede niveau</a:t>
            </a:r>
          </a:p>
          <a:p>
            <a:pPr lvl="2" eaLnBrk="1" latinLnBrk="0" hangingPunct="1"/>
            <a:r>
              <a:rPr lang="nl-NL" dirty="0" smtClean="0"/>
              <a:t>Derde niveau</a:t>
            </a:r>
          </a:p>
          <a:p>
            <a:pPr lvl="3" eaLnBrk="1" latinLnBrk="0" hangingPunct="1"/>
            <a:r>
              <a:rPr lang="nl-NL" dirty="0" smtClean="0"/>
              <a:t>Vierde niveau</a:t>
            </a:r>
          </a:p>
          <a:p>
            <a:pPr lvl="4" eaLnBrk="1" latinLnBrk="0" hangingPunct="1"/>
            <a:r>
              <a:rPr lang="nl-NL" dirty="0" smtClean="0"/>
              <a:t>Vijfde niveau</a:t>
            </a:r>
            <a:endParaRPr kumimoji="0"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1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Amsterdam 2014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4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4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528066"/>
            <a:ext cx="8305801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1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2" y="1257300"/>
            <a:ext cx="5111749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6" y="-5358"/>
            <a:ext cx="9163051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0D5AAD-4244-4B31-AD4C-1FE0D56CEA8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1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1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58B2A7-A2BB-40BA-8E39-E4BB8C44F918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DEAF-DB53-4951-A636-43333C92F2C7}" type="datetimeFigureOut">
              <a:rPr lang="nl-NL" smtClean="0"/>
              <a:pPr/>
              <a:t>16-9-2014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5BEA-D420-478B-8058-92C3A3C9D1DF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S-logo#brieftranspar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659982"/>
            <a:ext cx="1656185" cy="251460"/>
          </a:xfrm>
          <a:prstGeom prst="rect">
            <a:avLst/>
          </a:prstGeom>
        </p:spPr>
      </p:pic>
      <p:pic>
        <p:nvPicPr>
          <p:cNvPr id="10" name="Tijdelijke aanduiding voor inhoud 5" descr="EES-logo#brie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627534"/>
            <a:ext cx="6840761" cy="1188244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2771799" y="1635646"/>
            <a:ext cx="3672409" cy="47870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nl-NL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18 – 20 September 2014</a:t>
            </a:r>
            <a:endParaRPr kumimoji="0" lang="nl-N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2987825" y="3507855"/>
            <a:ext cx="4680521" cy="701279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Ram Gidoomal</a:t>
            </a:r>
            <a:endParaRPr lang="nl-NL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2699793" y="2643758"/>
            <a:ext cx="5328592" cy="648072"/>
          </a:xfrm>
          <a:prstGeom prst="rect">
            <a:avLst/>
          </a:prstGeom>
        </p:spPr>
        <p:txBody>
          <a:bodyPr lIns="0" rIns="0" bIns="0" anchor="b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6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NL" sz="6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NL" sz="5100" b="1" smtClean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 Fair Future</a:t>
            </a:r>
            <a:endParaRPr lang="nl-NL" sz="51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Questions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sz="quarter" idx="12"/>
          </p:nvPr>
        </p:nvSpPr>
        <p:spPr>
          <a:xfrm>
            <a:off x="467544" y="1347614"/>
            <a:ext cx="7920806" cy="3600400"/>
          </a:xfrm>
        </p:spPr>
        <p:txBody>
          <a:bodyPr>
            <a:noAutofit/>
          </a:bodyPr>
          <a:lstStyle/>
          <a:p>
            <a:pPr lvl="0"/>
            <a:r>
              <a:rPr lang="en-US" sz="2000" b="1" dirty="0"/>
              <a:t> Looking through a lens of fairness, justice and flourishing - what do you see are the challenges for your organization (your leadership???) over the next 10 years</a:t>
            </a:r>
            <a:r>
              <a:rPr lang="en-US" sz="2000" b="1" dirty="0" smtClean="0"/>
              <a:t>?</a:t>
            </a:r>
          </a:p>
          <a:p>
            <a:pPr marL="0" lvl="0" indent="0">
              <a:buNone/>
            </a:pPr>
            <a:endParaRPr lang="en-GB" sz="900" dirty="0"/>
          </a:p>
          <a:p>
            <a:pPr lvl="0"/>
            <a:r>
              <a:rPr lang="en-US" sz="2000" b="1" dirty="0"/>
              <a:t>Is commercial performance hindered or improved by adopting biblical principles? You can use the frameworks of the six principles I outlined earlier</a:t>
            </a:r>
            <a:r>
              <a:rPr lang="en-US" sz="2000" b="1" dirty="0" smtClean="0"/>
              <a:t>.</a:t>
            </a:r>
          </a:p>
          <a:p>
            <a:pPr marL="0" lvl="0" indent="0">
              <a:buNone/>
            </a:pPr>
            <a:endParaRPr lang="en-GB" sz="900" dirty="0"/>
          </a:p>
          <a:p>
            <a:pPr lvl="0"/>
            <a:r>
              <a:rPr lang="en-US" sz="2000" b="1" dirty="0"/>
              <a:t>What are the challenges to adopting biblical principles in your organization; how have others in the group overcome these? To what extent do actions match words</a:t>
            </a:r>
            <a:r>
              <a:rPr lang="en-US" sz="2000" b="1" dirty="0" smtClean="0"/>
              <a:t>?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Six principles of Christian Democracy</a:t>
            </a:r>
            <a:endParaRPr lang="en-GB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1491630"/>
            <a:ext cx="7920806" cy="3312368"/>
          </a:xfrm>
        </p:spPr>
        <p:txBody>
          <a:bodyPr>
            <a:normAutofit/>
          </a:bodyPr>
          <a:lstStyle/>
          <a:p>
            <a:r>
              <a:rPr lang="en-GB" b="1" dirty="0" smtClean="0"/>
              <a:t>Social Justice</a:t>
            </a:r>
          </a:p>
          <a:p>
            <a:r>
              <a:rPr lang="en-GB" b="1" dirty="0" smtClean="0"/>
              <a:t>Compassion</a:t>
            </a:r>
          </a:p>
          <a:p>
            <a:r>
              <a:rPr lang="en-GB" b="1" dirty="0" smtClean="0"/>
              <a:t>Reconciliation</a:t>
            </a:r>
          </a:p>
          <a:p>
            <a:r>
              <a:rPr lang="en-GB" b="1" dirty="0" smtClean="0"/>
              <a:t>Empowerment</a:t>
            </a:r>
          </a:p>
          <a:p>
            <a:r>
              <a:rPr lang="en-GB" b="1" dirty="0" smtClean="0"/>
              <a:t>Respect for life</a:t>
            </a:r>
          </a:p>
          <a:p>
            <a:r>
              <a:rPr lang="en-GB" b="1" dirty="0" smtClean="0"/>
              <a:t>Stewardship of resources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34550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114</Words>
  <Application>Microsoft Office PowerPoint</Application>
  <PresentationFormat>On-screen Show (16:9)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Stroom</vt:lpstr>
      <vt:lpstr>Aangepast ontwerp</vt:lpstr>
      <vt:lpstr>PowerPoint Presentation</vt:lpstr>
      <vt:lpstr>Questions</vt:lpstr>
      <vt:lpstr>Six principles of Christian Democracy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Marion de Jong</dc:creator>
  <cp:lastModifiedBy>Sunita Gidoomal</cp:lastModifiedBy>
  <cp:revision>17</cp:revision>
  <dcterms:created xsi:type="dcterms:W3CDTF">2014-05-30T11:47:35Z</dcterms:created>
  <dcterms:modified xsi:type="dcterms:W3CDTF">2014-09-16T21:17:09Z</dcterms:modified>
</cp:coreProperties>
</file>